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96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Строительство железных дорог, путь и путевое хозяйство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28221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1559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57978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30336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84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44</cp:revision>
  <dcterms:created xsi:type="dcterms:W3CDTF">2024-03-21T14:24:58Z</dcterms:created>
  <dcterms:modified xsi:type="dcterms:W3CDTF">2025-04-03T09:33:48Z</dcterms:modified>
</cp:coreProperties>
</file>