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96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транспортного радиоэлектронного оборудования (по видам транспорта)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21909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83991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68281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7064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86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45</cp:revision>
  <dcterms:created xsi:type="dcterms:W3CDTF">2024-03-21T14:24:58Z</dcterms:created>
  <dcterms:modified xsi:type="dcterms:W3CDTF">2025-04-03T09:32:56Z</dcterms:modified>
</cp:coreProperties>
</file>