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Электроснабжение (по отраслям)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20290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47965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13010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54535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81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46</cp:revision>
  <dcterms:created xsi:type="dcterms:W3CDTF">2024-03-21T14:24:58Z</dcterms:created>
  <dcterms:modified xsi:type="dcterms:W3CDTF">2025-04-03T09:36:02Z</dcterms:modified>
</cp:coreProperties>
</file>