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Организация перевозок и управление на транспорте (по видам)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0773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5959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69212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906383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86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47</cp:revision>
  <dcterms:created xsi:type="dcterms:W3CDTF">2024-03-21T14:24:58Z</dcterms:created>
  <dcterms:modified xsi:type="dcterms:W3CDTF">2025-04-03T09:39:10Z</dcterms:modified>
</cp:coreProperties>
</file>