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97" r:id="rId2"/>
    <p:sldId id="279" r:id="rId3"/>
    <p:sldId id="294" r:id="rId4"/>
    <p:sldId id="286" r:id="rId5"/>
    <p:sldId id="288" r:id="rId6"/>
    <p:sldId id="29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0" pos="3840">
          <p15:clr>
            <a:srgbClr val="A4A3A4"/>
          </p15:clr>
        </p15:guide>
        <p15:guide id="1" orient="horz" pos="35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6E51"/>
    <a:srgbClr val="B5256B"/>
    <a:srgbClr val="236AFF"/>
    <a:srgbClr val="6B2949"/>
    <a:srgbClr val="ECC213"/>
    <a:srgbClr val="10A076"/>
    <a:srgbClr val="0A6D51"/>
    <a:srgbClr val="F0F5F4"/>
    <a:srgbClr val="17F1B1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56" d="100"/>
          <a:sy n="56" d="100"/>
        </p:scale>
        <p:origin x="90" y="1260"/>
      </p:cViewPr>
      <p:guideLst>
        <p:guide pos="3840"/>
        <p:guide orient="horz" pos="35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B3B2A-3BEE-4049-936E-EBB75FDE76F0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55B70-CB85-445B-80EA-FC0DC3B1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073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B605D92-EBCE-4A4D-87ED-ED4D330B6D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47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7279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3">
            <a:extLst>
              <a:ext uri="{FF2B5EF4-FFF2-40B4-BE49-F238E27FC236}">
                <a16:creationId xmlns:a16="http://schemas.microsoft.com/office/drawing/2014/main" id="{4A703804-55CC-4557-8193-D6278558A242}"/>
              </a:ext>
            </a:extLst>
          </p:cNvPr>
          <p:cNvSpPr/>
          <p:nvPr/>
        </p:nvSpPr>
        <p:spPr>
          <a:xfrm>
            <a:off x="471851" y="1589952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T Hoves" panose="02000503030000020004"/>
              </a:rPr>
              <a:t>Образовательная программа  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ABB62E91-DCA7-430F-A8D5-D4054A6BEEA6}"/>
              </a:ext>
            </a:extLst>
          </p:cNvPr>
          <p:cNvSpPr/>
          <p:nvPr/>
        </p:nvSpPr>
        <p:spPr>
          <a:xfrm>
            <a:off x="471851" y="2735328"/>
            <a:ext cx="2845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125B50"/>
                </a:solidFill>
                <a:latin typeface="TT Hoves" panose="02000503030000020004"/>
              </a:rPr>
              <a:t>специальность</a:t>
            </a:r>
          </a:p>
        </p:txBody>
      </p:sp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FBB82EE7-FA76-4DD9-9D94-AE480999668A}"/>
              </a:ext>
            </a:extLst>
          </p:cNvPr>
          <p:cNvSpPr/>
          <p:nvPr/>
        </p:nvSpPr>
        <p:spPr>
          <a:xfrm>
            <a:off x="460732" y="3248541"/>
            <a:ext cx="94831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  <a:latin typeface="TT Hoves" panose="02000503030000020004"/>
              </a:rPr>
              <a:t>Техническая эксплуатация подвижного состава железных дорог (локомотивы)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544CEBEB-88B4-47A3-8FEC-8DD6155D48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172875"/>
              </p:ext>
            </p:extLst>
          </p:nvPr>
        </p:nvGraphicFramePr>
        <p:xfrm>
          <a:off x="0" y="1961350"/>
          <a:ext cx="12104915" cy="4673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0983">
                  <a:extLst>
                    <a:ext uri="{9D8B030D-6E8A-4147-A177-3AD203B41FA5}">
                      <a16:colId xmlns:a16="http://schemas.microsoft.com/office/drawing/2014/main" val="3413483877"/>
                    </a:ext>
                  </a:extLst>
                </a:gridCol>
                <a:gridCol w="2420983">
                  <a:extLst>
                    <a:ext uri="{9D8B030D-6E8A-4147-A177-3AD203B41FA5}">
                      <a16:colId xmlns:a16="http://schemas.microsoft.com/office/drawing/2014/main" val="405241561"/>
                    </a:ext>
                  </a:extLst>
                </a:gridCol>
                <a:gridCol w="2420983">
                  <a:extLst>
                    <a:ext uri="{9D8B030D-6E8A-4147-A177-3AD203B41FA5}">
                      <a16:colId xmlns:a16="http://schemas.microsoft.com/office/drawing/2014/main" val="2518450616"/>
                    </a:ext>
                  </a:extLst>
                </a:gridCol>
                <a:gridCol w="2420983">
                  <a:extLst>
                    <a:ext uri="{9D8B030D-6E8A-4147-A177-3AD203B41FA5}">
                      <a16:colId xmlns:a16="http://schemas.microsoft.com/office/drawing/2014/main" val="3784629057"/>
                    </a:ext>
                  </a:extLst>
                </a:gridCol>
                <a:gridCol w="2420983">
                  <a:extLst>
                    <a:ext uri="{9D8B030D-6E8A-4147-A177-3AD203B41FA5}">
                      <a16:colId xmlns:a16="http://schemas.microsoft.com/office/drawing/2014/main" val="3188764467"/>
                    </a:ext>
                  </a:extLst>
                </a:gridCol>
              </a:tblGrid>
              <a:tr h="125306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078742"/>
                  </a:ext>
                </a:extLst>
              </a:tr>
              <a:tr h="136710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146996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2100540"/>
                  </a:ext>
                </a:extLst>
              </a:tr>
              <a:tr h="125306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9226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9142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2">
            <a:extLst>
              <a:ext uri="{FF2B5EF4-FFF2-40B4-BE49-F238E27FC236}">
                <a16:creationId xmlns:a16="http://schemas.microsoft.com/office/drawing/2014/main" id="{7BB70C2D-4F1E-4885-9248-3CAECFD476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752076"/>
              </p:ext>
            </p:extLst>
          </p:nvPr>
        </p:nvGraphicFramePr>
        <p:xfrm>
          <a:off x="0" y="2194561"/>
          <a:ext cx="11982996" cy="4476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5749">
                  <a:extLst>
                    <a:ext uri="{9D8B030D-6E8A-4147-A177-3AD203B41FA5}">
                      <a16:colId xmlns:a16="http://schemas.microsoft.com/office/drawing/2014/main" val="3413483877"/>
                    </a:ext>
                  </a:extLst>
                </a:gridCol>
                <a:gridCol w="2995749">
                  <a:extLst>
                    <a:ext uri="{9D8B030D-6E8A-4147-A177-3AD203B41FA5}">
                      <a16:colId xmlns:a16="http://schemas.microsoft.com/office/drawing/2014/main" val="405241561"/>
                    </a:ext>
                  </a:extLst>
                </a:gridCol>
                <a:gridCol w="2995749">
                  <a:extLst>
                    <a:ext uri="{9D8B030D-6E8A-4147-A177-3AD203B41FA5}">
                      <a16:colId xmlns:a16="http://schemas.microsoft.com/office/drawing/2014/main" val="2518450616"/>
                    </a:ext>
                  </a:extLst>
                </a:gridCol>
                <a:gridCol w="2995749">
                  <a:extLst>
                    <a:ext uri="{9D8B030D-6E8A-4147-A177-3AD203B41FA5}">
                      <a16:colId xmlns:a16="http://schemas.microsoft.com/office/drawing/2014/main" val="3784629057"/>
                    </a:ext>
                  </a:extLst>
                </a:gridCol>
              </a:tblGrid>
              <a:tr h="111979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078742"/>
                  </a:ext>
                </a:extLst>
              </a:tr>
              <a:tr h="111131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146996"/>
                  </a:ext>
                </a:extLst>
              </a:tr>
              <a:tr h="122159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2100540"/>
                  </a:ext>
                </a:extLst>
              </a:tr>
              <a:tr h="102350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9226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000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Таблица 2">
            <a:extLst>
              <a:ext uri="{FF2B5EF4-FFF2-40B4-BE49-F238E27FC236}">
                <a16:creationId xmlns:a16="http://schemas.microsoft.com/office/drawing/2014/main" id="{AD2A21C9-3BA2-4F30-A04A-6E1F47E8B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280042"/>
              </p:ext>
            </p:extLst>
          </p:nvPr>
        </p:nvGraphicFramePr>
        <p:xfrm>
          <a:off x="0" y="2190752"/>
          <a:ext cx="12104915" cy="4408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0983">
                  <a:extLst>
                    <a:ext uri="{9D8B030D-6E8A-4147-A177-3AD203B41FA5}">
                      <a16:colId xmlns:a16="http://schemas.microsoft.com/office/drawing/2014/main" val="3413483877"/>
                    </a:ext>
                  </a:extLst>
                </a:gridCol>
                <a:gridCol w="2420983">
                  <a:extLst>
                    <a:ext uri="{9D8B030D-6E8A-4147-A177-3AD203B41FA5}">
                      <a16:colId xmlns:a16="http://schemas.microsoft.com/office/drawing/2014/main" val="405241561"/>
                    </a:ext>
                  </a:extLst>
                </a:gridCol>
                <a:gridCol w="2420983">
                  <a:extLst>
                    <a:ext uri="{9D8B030D-6E8A-4147-A177-3AD203B41FA5}">
                      <a16:colId xmlns:a16="http://schemas.microsoft.com/office/drawing/2014/main" val="2518450616"/>
                    </a:ext>
                  </a:extLst>
                </a:gridCol>
                <a:gridCol w="2176326">
                  <a:extLst>
                    <a:ext uri="{9D8B030D-6E8A-4147-A177-3AD203B41FA5}">
                      <a16:colId xmlns:a16="http://schemas.microsoft.com/office/drawing/2014/main" val="3784629057"/>
                    </a:ext>
                  </a:extLst>
                </a:gridCol>
                <a:gridCol w="2665640">
                  <a:extLst>
                    <a:ext uri="{9D8B030D-6E8A-4147-A177-3AD203B41FA5}">
                      <a16:colId xmlns:a16="http://schemas.microsoft.com/office/drawing/2014/main" val="3188764467"/>
                    </a:ext>
                  </a:extLst>
                </a:gridCol>
              </a:tblGrid>
              <a:tr h="103660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078742"/>
                  </a:ext>
                </a:extLst>
              </a:tr>
              <a:tr h="119224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146996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2100540"/>
                  </a:ext>
                </a:extLst>
              </a:tr>
              <a:tr h="103660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9226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7004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2">
            <a:extLst>
              <a:ext uri="{FF2B5EF4-FFF2-40B4-BE49-F238E27FC236}">
                <a16:creationId xmlns:a16="http://schemas.microsoft.com/office/drawing/2014/main" id="{A40C4703-93D8-43B0-AA94-C5181A5784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570692"/>
              </p:ext>
            </p:extLst>
          </p:nvPr>
        </p:nvGraphicFramePr>
        <p:xfrm>
          <a:off x="0" y="2194561"/>
          <a:ext cx="11982996" cy="4476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5749">
                  <a:extLst>
                    <a:ext uri="{9D8B030D-6E8A-4147-A177-3AD203B41FA5}">
                      <a16:colId xmlns:a16="http://schemas.microsoft.com/office/drawing/2014/main" val="3413483877"/>
                    </a:ext>
                  </a:extLst>
                </a:gridCol>
                <a:gridCol w="2995749">
                  <a:extLst>
                    <a:ext uri="{9D8B030D-6E8A-4147-A177-3AD203B41FA5}">
                      <a16:colId xmlns:a16="http://schemas.microsoft.com/office/drawing/2014/main" val="405241561"/>
                    </a:ext>
                  </a:extLst>
                </a:gridCol>
                <a:gridCol w="2995749">
                  <a:extLst>
                    <a:ext uri="{9D8B030D-6E8A-4147-A177-3AD203B41FA5}">
                      <a16:colId xmlns:a16="http://schemas.microsoft.com/office/drawing/2014/main" val="2518450616"/>
                    </a:ext>
                  </a:extLst>
                </a:gridCol>
                <a:gridCol w="2995749">
                  <a:extLst>
                    <a:ext uri="{9D8B030D-6E8A-4147-A177-3AD203B41FA5}">
                      <a16:colId xmlns:a16="http://schemas.microsoft.com/office/drawing/2014/main" val="3784629057"/>
                    </a:ext>
                  </a:extLst>
                </a:gridCol>
              </a:tblGrid>
              <a:tr h="111979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078742"/>
                  </a:ext>
                </a:extLst>
              </a:tr>
              <a:tr h="111131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146996"/>
                  </a:ext>
                </a:extLst>
              </a:tr>
              <a:tr h="122159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2100540"/>
                  </a:ext>
                </a:extLst>
              </a:tr>
              <a:tr h="102350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9226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6453037"/>
      </p:ext>
    </p:extLst>
  </p:cSld>
  <p:clrMapOvr>
    <a:masterClrMapping/>
  </p:clrMapOvr>
</p:sld>
</file>

<file path=ppt/theme/theme1.xml><?xml version="1.0" encoding="utf-8"?>
<a:theme xmlns:a="http://schemas.openxmlformats.org/drawingml/2006/main" name="По умолчанию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 panose="020F0302020204030204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 panose="020F0502020204030204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85</Words>
  <Application>Microsoft Office PowerPoint</Application>
  <PresentationFormat>Широкоэкранный</PresentationFormat>
  <Paragraphs>76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TT Hoves</vt:lpstr>
      <vt:lpstr>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Mobile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Анастасия</dc:creator>
  <cp:lastModifiedBy>Зерняев Денис</cp:lastModifiedBy>
  <cp:revision>49</cp:revision>
  <dcterms:created xsi:type="dcterms:W3CDTF">2024-03-21T14:24:58Z</dcterms:created>
  <dcterms:modified xsi:type="dcterms:W3CDTF">2025-04-03T09:42:08Z</dcterms:modified>
</cp:coreProperties>
</file>