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Автоматика и телемеханика на транспорте (</a:t>
            </a:r>
            <a:r>
              <a:rPr lang="ru-RU" sz="3200" b="1" dirty="0" err="1">
                <a:solidFill>
                  <a:prstClr val="black"/>
                </a:solidFill>
                <a:latin typeface="TT Hoves" panose="02000503030000020004"/>
              </a:rPr>
              <a:t>жд</a:t>
            </a: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 транспорте)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85244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11114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86622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08287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85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50</cp:revision>
  <dcterms:created xsi:type="dcterms:W3CDTF">2024-03-21T14:24:58Z</dcterms:created>
  <dcterms:modified xsi:type="dcterms:W3CDTF">2025-04-03T09:44:09Z</dcterms:modified>
</cp:coreProperties>
</file>