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7" r:id="rId2"/>
    <p:sldId id="279" r:id="rId3"/>
    <p:sldId id="294" r:id="rId4"/>
    <p:sldId id="286" r:id="rId5"/>
    <p:sldId id="288" r:id="rId6"/>
    <p:sldId id="29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E51"/>
    <a:srgbClr val="B5256B"/>
    <a:srgbClr val="236AFF"/>
    <a:srgbClr val="6B2949"/>
    <a:srgbClr val="ECC213"/>
    <a:srgbClr val="10A076"/>
    <a:srgbClr val="0A6D51"/>
    <a:srgbClr val="F0F5F4"/>
    <a:srgbClr val="17F1B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3B2A-3BEE-4049-936E-EBB75FDE76F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55B70-CB85-445B-80EA-FC0DC3B1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7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B605D92-EBCE-4A4D-87ED-ED4D330B6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7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Экономика и бухгалтерский учет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44CEBEB-88B4-47A3-8FEC-8DD6155D4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188313"/>
              </p:ext>
            </p:extLst>
          </p:nvPr>
        </p:nvGraphicFramePr>
        <p:xfrm>
          <a:off x="0" y="1961350"/>
          <a:ext cx="12104915" cy="467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3671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4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7BB70C2D-4F1E-4885-9248-3CAECFD47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417639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0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">
            <a:extLst>
              <a:ext uri="{FF2B5EF4-FFF2-40B4-BE49-F238E27FC236}">
                <a16:creationId xmlns:a16="http://schemas.microsoft.com/office/drawing/2014/main" id="{AD2A21C9-3BA2-4F30-A04A-6E1F47E8B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18319"/>
              </p:ext>
            </p:extLst>
          </p:nvPr>
        </p:nvGraphicFramePr>
        <p:xfrm>
          <a:off x="0" y="2190752"/>
          <a:ext cx="12104915" cy="4408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176326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665640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922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00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A40C4703-93D8-43B0-AA94-C5181A578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984597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53037"/>
      </p:ext>
    </p:extLst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80</Words>
  <Application>Microsoft Office PowerPoint</Application>
  <PresentationFormat>Широкоэкранный</PresentationFormat>
  <Paragraphs>76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51</cp:revision>
  <dcterms:created xsi:type="dcterms:W3CDTF">2024-03-21T14:24:58Z</dcterms:created>
  <dcterms:modified xsi:type="dcterms:W3CDTF">2025-04-03T09:45:25Z</dcterms:modified>
</cp:coreProperties>
</file>