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8"/>
  </p:notesMasterIdLst>
  <p:sldIdLst>
    <p:sldId id="297" r:id="rId2"/>
    <p:sldId id="279" r:id="rId3"/>
    <p:sldId id="294" r:id="rId4"/>
    <p:sldId id="286" r:id="rId5"/>
    <p:sldId id="288" r:id="rId6"/>
    <p:sldId id="290" r:id="rId7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0" pos="3840">
          <p15:clr>
            <a:srgbClr val="A4A3A4"/>
          </p15:clr>
        </p15:guide>
        <p15:guide id="1" orient="horz" pos="3543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B6E51"/>
    <a:srgbClr val="B5256B"/>
    <a:srgbClr val="236AFF"/>
    <a:srgbClr val="6B2949"/>
    <a:srgbClr val="ECC213"/>
    <a:srgbClr val="10A076"/>
    <a:srgbClr val="0A6D51"/>
    <a:srgbClr val="F0F5F4"/>
    <a:srgbClr val="17F1B1"/>
    <a:srgbClr val="A6A6A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973" autoAdjust="0"/>
    <p:restoredTop sz="94660"/>
  </p:normalViewPr>
  <p:slideViewPr>
    <p:cSldViewPr snapToGrid="0">
      <p:cViewPr varScale="1">
        <p:scale>
          <a:sx n="56" d="100"/>
          <a:sy n="56" d="100"/>
        </p:scale>
        <p:origin x="90" y="1260"/>
      </p:cViewPr>
      <p:guideLst>
        <p:guide pos="3840"/>
        <p:guide orient="horz" pos="3543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полнитель верхнего колонтитула 1"/>
          <p:cNvSpPr>
            <a:spLocks noGrp="1" noEditPoints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  <a:p>
            <a:endParaRPr lang="en-US"/>
          </a:p>
        </p:txBody>
      </p:sp>
      <p:sp>
        <p:nvSpPr>
          <p:cNvPr id="3" name="Заполнитель даты 2"/>
          <p:cNvSpPr>
            <a:spLocks noGrp="1" noEditPoints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24B3B2A-3BEE-4049-936E-EBB75FDE76F0}" type="datetimeFigureOut">
              <a:rPr lang="en-US" smtClean="0"/>
              <a:t>4/3/2025</a:t>
            </a:fld>
            <a:endParaRPr lang="en-US"/>
          </a:p>
        </p:txBody>
      </p:sp>
      <p:sp>
        <p:nvSpPr>
          <p:cNvPr id="4" name="Заполнитель изображения слайда 3"/>
          <p:cNvSpPr>
            <a:spLocks noGrp="1" noRot="1" noChangeAspect="1" noEditPoints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  <a:p>
            <a:endParaRPr lang="en-US"/>
          </a:p>
        </p:txBody>
      </p:sp>
      <p:sp>
        <p:nvSpPr>
          <p:cNvPr id="5" name="Заполнитель заметок 4"/>
          <p:cNvSpPr>
            <a:spLocks noGrp="1" noEditPoints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altLang="en-US"/>
              <a:t>Щелкните для изменения стиля основного текста</a:t>
            </a:r>
          </a:p>
          <a:p>
            <a:pPr lvl="1"/>
            <a:r>
              <a:rPr lang="ru-RU" altLang="en-US"/>
              <a:t>Второй уровень</a:t>
            </a:r>
          </a:p>
          <a:p>
            <a:pPr lvl="2"/>
            <a:r>
              <a:rPr lang="ru-RU" altLang="en-US"/>
              <a:t>Третий уровень</a:t>
            </a:r>
          </a:p>
          <a:p>
            <a:pPr lvl="3"/>
            <a:r>
              <a:rPr lang="ru-RU" altLang="en-US"/>
              <a:t>Четвертый уровень</a:t>
            </a:r>
          </a:p>
          <a:p>
            <a:pPr lvl="4"/>
            <a:r>
              <a:rPr lang="ru-RU" altLang="en-US"/>
              <a:t>Пятый уровень</a:t>
            </a:r>
          </a:p>
        </p:txBody>
      </p:sp>
      <p:sp>
        <p:nvSpPr>
          <p:cNvPr id="6" name="Заполнитель нижнего колонтитула 5"/>
          <p:cNvSpPr>
            <a:spLocks noGrp="1" noEditPoints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altLang="en-US"/>
          </a:p>
        </p:txBody>
      </p:sp>
      <p:sp>
        <p:nvSpPr>
          <p:cNvPr id="7" name="Заполнитель номера слайда 6"/>
          <p:cNvSpPr>
            <a:spLocks noGrp="1" noEditPoints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D655B70-CB85-445B-80EA-FC0DC3B16F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1607319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полнитель изображения слайда 1"/>
          <p:cNvSpPr>
            <a:spLocks noGrp="1" noRot="1" noChangeAspect="1" noEditPoints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3" name="Заполнитель текста 2"/>
          <p:cNvSpPr>
            <a:spLocks noGrp="1" noEditPoints="1"/>
          </p:cNvSpPr>
          <p:nvPr>
            <p:ph type="body" idx="3"/>
          </p:nvPr>
        </p:nvSpPr>
        <p:spPr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Заполнитель номера слайда 3"/>
          <p:cNvSpPr>
            <a:spLocks noGrp="1" noEditPoints="1"/>
          </p:cNvSpPr>
          <p:nvPr>
            <p:ph type="sldNum" sz="quarter" idx="5"/>
          </p:nvPr>
        </p:nvSpPr>
        <p:spPr>
          <a:prstGeom prst="rect">
            <a:avLst/>
          </a:prstGeom>
        </p:spPr>
        <p:txBody>
          <a:bodyPr/>
          <a:lstStyle/>
          <a:p>
            <a:fld id="{BB605D92-EBCE-4A4D-87ED-ED4D330B6D67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184717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 noEditPoints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altLang="en-US"/>
              <a:t>Щелкните для изменения стиля основного заголовка</a:t>
            </a:r>
          </a:p>
        </p:txBody>
      </p:sp>
      <p:sp>
        <p:nvSpPr>
          <p:cNvPr id="3" name="Подзаголовок 2"/>
          <p:cNvSpPr>
            <a:spLocks noGrp="1" noEditPoints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lvl="0"/>
            <a:r>
              <a:rPr lang="ru-RU" altLang="en-US"/>
              <a:t>Щелкните для изменения стиля основного подзаголовка</a:t>
            </a:r>
          </a:p>
        </p:txBody>
      </p:sp>
      <p:sp>
        <p:nvSpPr>
          <p:cNvPr id="4" name="Заполнитель даты 3"/>
          <p:cNvSpPr>
            <a:spLocks noGrp="1" noEditPoints="1"/>
          </p:cNvSpPr>
          <p:nvPr>
            <p:ph type="dt" sz="half" idx="10"/>
          </p:nvPr>
        </p:nvSpPr>
        <p:spPr/>
        <p:txBody>
          <a:bodyPr/>
          <a:lstStyle/>
          <a:p>
            <a:fld id="{71FD7FF2-845F-41B9-944F-35B90659B7D6}" type="datetimeFigureOut">
              <a:rPr lang="en-US" smtClean="0"/>
              <a:t>4/3/2025</a:t>
            </a:fld>
            <a:endParaRPr lang="en-US"/>
          </a:p>
        </p:txBody>
      </p:sp>
      <p:sp>
        <p:nvSpPr>
          <p:cNvPr id="5" name="Заполнитель нижнего колонтитула 4"/>
          <p:cNvSpPr>
            <a:spLocks noGrp="1" noEditPoints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altLang="en-US"/>
          </a:p>
        </p:txBody>
      </p:sp>
      <p:sp>
        <p:nvSpPr>
          <p:cNvPr id="6" name="Заполнитель номера слайда 5"/>
          <p:cNvSpPr>
            <a:spLocks noGrp="1" noEditPoints="1"/>
          </p:cNvSpPr>
          <p:nvPr>
            <p:ph type="sldNum" sz="quarter" idx="12"/>
          </p:nvPr>
        </p:nvSpPr>
        <p:spPr/>
        <p:txBody>
          <a:bodyPr/>
          <a:lstStyle/>
          <a:p>
            <a:fld id="{707E345D-6FE0-4977-A3DF-5875ED8E59A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Название и текст по вертикал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 noEditPoints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en-US"/>
              <a:t>Щелкните для изменения стиля основного заголовка</a:t>
            </a:r>
          </a:p>
        </p:txBody>
      </p:sp>
      <p:sp>
        <p:nvSpPr>
          <p:cNvPr id="3" name="Заполнитель текста по вертикали 2"/>
          <p:cNvSpPr>
            <a:spLocks noGrp="1" noEditPoints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altLang="en-US"/>
              <a:t>Щелкните для изменения стиля основного текста</a:t>
            </a:r>
          </a:p>
          <a:p>
            <a:pPr lvl="1"/>
            <a:r>
              <a:rPr lang="ru-RU" altLang="en-US"/>
              <a:t>Второй уровень</a:t>
            </a:r>
          </a:p>
          <a:p>
            <a:pPr lvl="2"/>
            <a:r>
              <a:rPr lang="ru-RU" altLang="en-US"/>
              <a:t>Третий уровень</a:t>
            </a:r>
          </a:p>
          <a:p>
            <a:pPr lvl="3"/>
            <a:r>
              <a:rPr lang="ru-RU" altLang="en-US"/>
              <a:t>Четвертый уровень</a:t>
            </a:r>
          </a:p>
          <a:p>
            <a:pPr lvl="4"/>
            <a:r>
              <a:rPr lang="ru-RU" altLang="en-US"/>
              <a:t>Пятый уровень</a:t>
            </a:r>
          </a:p>
        </p:txBody>
      </p:sp>
      <p:sp>
        <p:nvSpPr>
          <p:cNvPr id="4" name="Заполнитель даты 3"/>
          <p:cNvSpPr>
            <a:spLocks noGrp="1" noEditPoints="1"/>
          </p:cNvSpPr>
          <p:nvPr>
            <p:ph type="dt" sz="half" idx="10"/>
          </p:nvPr>
        </p:nvSpPr>
        <p:spPr/>
        <p:txBody>
          <a:bodyPr/>
          <a:lstStyle/>
          <a:p>
            <a:fld id="{71FD7FF2-845F-41B9-944F-35B90659B7D6}" type="datetimeFigureOut">
              <a:rPr lang="en-US" smtClean="0"/>
              <a:t>4/3/2025</a:t>
            </a:fld>
            <a:endParaRPr lang="en-US"/>
          </a:p>
        </p:txBody>
      </p:sp>
      <p:sp>
        <p:nvSpPr>
          <p:cNvPr id="5" name="Заполнитель нижнего колонтитула 4"/>
          <p:cNvSpPr>
            <a:spLocks noGrp="1" noEditPoints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altLang="en-US"/>
          </a:p>
        </p:txBody>
      </p:sp>
      <p:sp>
        <p:nvSpPr>
          <p:cNvPr id="6" name="Заполнитель номера слайда 5"/>
          <p:cNvSpPr>
            <a:spLocks noGrp="1" noEditPoints="1"/>
          </p:cNvSpPr>
          <p:nvPr>
            <p:ph type="sldNum" sz="quarter" idx="12"/>
          </p:nvPr>
        </p:nvSpPr>
        <p:spPr/>
        <p:txBody>
          <a:bodyPr/>
          <a:lstStyle/>
          <a:p>
            <a:fld id="{707E345D-6FE0-4977-A3DF-5875ED8E59A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Название по вертикали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 noEditPoints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altLang="en-US"/>
              <a:t>Щелкните для изменения стиля основного заголовка</a:t>
            </a:r>
          </a:p>
        </p:txBody>
      </p:sp>
      <p:sp>
        <p:nvSpPr>
          <p:cNvPr id="3" name="Заполнитель текста по вертикали 2"/>
          <p:cNvSpPr>
            <a:spLocks noGrp="1" noEditPoints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altLang="en-US"/>
              <a:t>Щелкните для изменения стиля основного текста</a:t>
            </a:r>
          </a:p>
          <a:p>
            <a:pPr lvl="1"/>
            <a:r>
              <a:rPr lang="ru-RU" altLang="en-US"/>
              <a:t>Второй уровень</a:t>
            </a:r>
          </a:p>
          <a:p>
            <a:pPr lvl="2"/>
            <a:r>
              <a:rPr lang="ru-RU" altLang="en-US"/>
              <a:t>Третий уровень</a:t>
            </a:r>
          </a:p>
          <a:p>
            <a:pPr lvl="3"/>
            <a:r>
              <a:rPr lang="ru-RU" altLang="en-US"/>
              <a:t>Четвертый уровень</a:t>
            </a:r>
          </a:p>
          <a:p>
            <a:pPr lvl="4"/>
            <a:r>
              <a:rPr lang="ru-RU" altLang="en-US"/>
              <a:t>Пятый уровень</a:t>
            </a:r>
          </a:p>
        </p:txBody>
      </p:sp>
      <p:sp>
        <p:nvSpPr>
          <p:cNvPr id="4" name="Заполнитель даты 3"/>
          <p:cNvSpPr>
            <a:spLocks noGrp="1" noEditPoints="1"/>
          </p:cNvSpPr>
          <p:nvPr>
            <p:ph type="dt" sz="half" idx="10"/>
          </p:nvPr>
        </p:nvSpPr>
        <p:spPr/>
        <p:txBody>
          <a:bodyPr/>
          <a:lstStyle/>
          <a:p>
            <a:fld id="{71FD7FF2-845F-41B9-944F-35B90659B7D6}" type="datetimeFigureOut">
              <a:rPr lang="en-US" smtClean="0"/>
              <a:t>4/3/2025</a:t>
            </a:fld>
            <a:endParaRPr lang="en-US"/>
          </a:p>
        </p:txBody>
      </p:sp>
      <p:sp>
        <p:nvSpPr>
          <p:cNvPr id="5" name="Заполнитель нижнего колонтитула 4"/>
          <p:cNvSpPr>
            <a:spLocks noGrp="1" noEditPoints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altLang="en-US"/>
          </a:p>
        </p:txBody>
      </p:sp>
      <p:sp>
        <p:nvSpPr>
          <p:cNvPr id="6" name="Заполнитель номера слайда 5"/>
          <p:cNvSpPr>
            <a:spLocks noGrp="1" noEditPoints="1"/>
          </p:cNvSpPr>
          <p:nvPr>
            <p:ph type="sldNum" sz="quarter" idx="12"/>
          </p:nvPr>
        </p:nvSpPr>
        <p:spPr/>
        <p:txBody>
          <a:bodyPr/>
          <a:lstStyle/>
          <a:p>
            <a:fld id="{707E345D-6FE0-4977-A3DF-5875ED8E59A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ние и контен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 noEditPoints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en-US"/>
              <a:t>Щелкните для изменения стиля основного заголовка</a:t>
            </a:r>
          </a:p>
        </p:txBody>
      </p:sp>
      <p:sp>
        <p:nvSpPr>
          <p:cNvPr id="3" name="Заполнитель контента 2"/>
          <p:cNvSpPr>
            <a:spLocks noGrp="1" noEditPoints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altLang="en-US"/>
              <a:t>Щелкните для изменения стиля основного текста</a:t>
            </a:r>
          </a:p>
          <a:p>
            <a:pPr lvl="1"/>
            <a:r>
              <a:rPr lang="ru-RU" altLang="en-US"/>
              <a:t>Второй уровень</a:t>
            </a:r>
          </a:p>
          <a:p>
            <a:pPr lvl="2"/>
            <a:r>
              <a:rPr lang="ru-RU" altLang="en-US"/>
              <a:t>Третий уровень</a:t>
            </a:r>
          </a:p>
          <a:p>
            <a:pPr lvl="3"/>
            <a:r>
              <a:rPr lang="ru-RU" altLang="en-US"/>
              <a:t>Четвертый уровень</a:t>
            </a:r>
          </a:p>
          <a:p>
            <a:pPr lvl="4"/>
            <a:r>
              <a:rPr lang="ru-RU" altLang="en-US"/>
              <a:t>Пятый уровень</a:t>
            </a:r>
          </a:p>
        </p:txBody>
      </p:sp>
      <p:sp>
        <p:nvSpPr>
          <p:cNvPr id="4" name="Заполнитель даты 3"/>
          <p:cNvSpPr>
            <a:spLocks noGrp="1" noEditPoints="1"/>
          </p:cNvSpPr>
          <p:nvPr>
            <p:ph type="dt" sz="half" idx="10"/>
          </p:nvPr>
        </p:nvSpPr>
        <p:spPr/>
        <p:txBody>
          <a:bodyPr/>
          <a:lstStyle/>
          <a:p>
            <a:fld id="{71FD7FF2-845F-41B9-944F-35B90659B7D6}" type="datetimeFigureOut">
              <a:rPr lang="en-US" smtClean="0"/>
              <a:t>4/3/2025</a:t>
            </a:fld>
            <a:endParaRPr lang="en-US"/>
          </a:p>
        </p:txBody>
      </p:sp>
      <p:sp>
        <p:nvSpPr>
          <p:cNvPr id="5" name="Заполнитель нижнего колонтитула 4"/>
          <p:cNvSpPr>
            <a:spLocks noGrp="1" noEditPoints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altLang="en-US"/>
          </a:p>
        </p:txBody>
      </p:sp>
      <p:sp>
        <p:nvSpPr>
          <p:cNvPr id="6" name="Заполнитель номера слайда 5"/>
          <p:cNvSpPr>
            <a:spLocks noGrp="1" noEditPoints="1"/>
          </p:cNvSpPr>
          <p:nvPr>
            <p:ph type="sldNum" sz="quarter" idx="12"/>
          </p:nvPr>
        </p:nvSpPr>
        <p:spPr/>
        <p:txBody>
          <a:bodyPr/>
          <a:lstStyle/>
          <a:p>
            <a:fld id="{707E345D-6FE0-4977-A3DF-5875ED8E59A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 noEditPoints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altLang="en-US"/>
              <a:t>Щелкните для изменения стиля основного заголовка</a:t>
            </a:r>
          </a:p>
        </p:txBody>
      </p:sp>
      <p:sp>
        <p:nvSpPr>
          <p:cNvPr id="3" name="Заполнитель текста 2"/>
          <p:cNvSpPr>
            <a:spLocks noGrp="1" noEditPoints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altLang="en-US"/>
              <a:t>Щелкните для изменения стиля основного текста</a:t>
            </a:r>
          </a:p>
        </p:txBody>
      </p:sp>
      <p:sp>
        <p:nvSpPr>
          <p:cNvPr id="4" name="Заполнитель даты 3"/>
          <p:cNvSpPr>
            <a:spLocks noGrp="1" noEditPoints="1"/>
          </p:cNvSpPr>
          <p:nvPr>
            <p:ph type="dt" sz="half" idx="10"/>
          </p:nvPr>
        </p:nvSpPr>
        <p:spPr/>
        <p:txBody>
          <a:bodyPr/>
          <a:lstStyle/>
          <a:p>
            <a:fld id="{71FD7FF2-845F-41B9-944F-35B90659B7D6}" type="datetimeFigureOut">
              <a:rPr lang="en-US" smtClean="0"/>
              <a:t>4/3/2025</a:t>
            </a:fld>
            <a:endParaRPr lang="en-US"/>
          </a:p>
        </p:txBody>
      </p:sp>
      <p:sp>
        <p:nvSpPr>
          <p:cNvPr id="5" name="Заполнитель нижнего колонтитула 4"/>
          <p:cNvSpPr>
            <a:spLocks noGrp="1" noEditPoints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altLang="en-US"/>
          </a:p>
        </p:txBody>
      </p:sp>
      <p:sp>
        <p:nvSpPr>
          <p:cNvPr id="6" name="Заполнитель номера слайда 5"/>
          <p:cNvSpPr>
            <a:spLocks noGrp="1" noEditPoints="1"/>
          </p:cNvSpPr>
          <p:nvPr>
            <p:ph type="sldNum" sz="quarter" idx="12"/>
          </p:nvPr>
        </p:nvSpPr>
        <p:spPr/>
        <p:txBody>
          <a:bodyPr/>
          <a:lstStyle/>
          <a:p>
            <a:fld id="{707E345D-6FE0-4977-A3DF-5875ED8E59A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контен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 noEditPoints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en-US"/>
              <a:t>Щелкните для изменения стиля основного заголовка</a:t>
            </a:r>
          </a:p>
        </p:txBody>
      </p:sp>
      <p:sp>
        <p:nvSpPr>
          <p:cNvPr id="3" name="Заполнитель контента 2"/>
          <p:cNvSpPr>
            <a:spLocks noGrp="1" noEditPoints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altLang="en-US"/>
              <a:t>Щелкните для изменения стиля основного текста</a:t>
            </a:r>
          </a:p>
          <a:p>
            <a:pPr lvl="1"/>
            <a:r>
              <a:rPr lang="ru-RU" altLang="en-US"/>
              <a:t>Второй уровень</a:t>
            </a:r>
          </a:p>
          <a:p>
            <a:pPr lvl="2"/>
            <a:r>
              <a:rPr lang="ru-RU" altLang="en-US"/>
              <a:t>Третий уровень</a:t>
            </a:r>
          </a:p>
          <a:p>
            <a:pPr lvl="3"/>
            <a:r>
              <a:rPr lang="ru-RU" altLang="en-US"/>
              <a:t>Четвертый уровень</a:t>
            </a:r>
          </a:p>
          <a:p>
            <a:pPr lvl="4"/>
            <a:r>
              <a:rPr lang="ru-RU" altLang="en-US"/>
              <a:t>Пятый уровень</a:t>
            </a:r>
          </a:p>
        </p:txBody>
      </p:sp>
      <p:sp>
        <p:nvSpPr>
          <p:cNvPr id="4" name="Заполнитель контента 3"/>
          <p:cNvSpPr>
            <a:spLocks noGrp="1" noEditPoints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altLang="en-US"/>
              <a:t>Щелкните для изменения стиля основного текста</a:t>
            </a:r>
          </a:p>
          <a:p>
            <a:pPr lvl="1"/>
            <a:r>
              <a:rPr lang="ru-RU" altLang="en-US"/>
              <a:t>Второй уровень</a:t>
            </a:r>
          </a:p>
          <a:p>
            <a:pPr lvl="2"/>
            <a:r>
              <a:rPr lang="ru-RU" altLang="en-US"/>
              <a:t>Третий уровень</a:t>
            </a:r>
          </a:p>
          <a:p>
            <a:pPr lvl="3"/>
            <a:r>
              <a:rPr lang="ru-RU" altLang="en-US"/>
              <a:t>Четвертый уровень</a:t>
            </a:r>
          </a:p>
          <a:p>
            <a:pPr lvl="4"/>
            <a:r>
              <a:rPr lang="ru-RU" altLang="en-US"/>
              <a:t>Пятый уровень</a:t>
            </a:r>
          </a:p>
        </p:txBody>
      </p:sp>
      <p:sp>
        <p:nvSpPr>
          <p:cNvPr id="5" name="Заполнитель даты 4"/>
          <p:cNvSpPr>
            <a:spLocks noGrp="1" noEditPoints="1"/>
          </p:cNvSpPr>
          <p:nvPr>
            <p:ph type="dt" sz="half" idx="10"/>
          </p:nvPr>
        </p:nvSpPr>
        <p:spPr/>
        <p:txBody>
          <a:bodyPr/>
          <a:lstStyle/>
          <a:p>
            <a:fld id="{71FD7FF2-845F-41B9-944F-35B90659B7D6}" type="datetimeFigureOut">
              <a:rPr lang="en-US" smtClean="0"/>
              <a:t>4/3/2025</a:t>
            </a:fld>
            <a:endParaRPr lang="en-US"/>
          </a:p>
        </p:txBody>
      </p:sp>
      <p:sp>
        <p:nvSpPr>
          <p:cNvPr id="6" name="Заполнитель нижнего колонтитула 5"/>
          <p:cNvSpPr>
            <a:spLocks noGrp="1" noEditPoints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altLang="en-US"/>
          </a:p>
        </p:txBody>
      </p:sp>
      <p:sp>
        <p:nvSpPr>
          <p:cNvPr id="7" name="Заполнитель номера слайда 6"/>
          <p:cNvSpPr>
            <a:spLocks noGrp="1" noEditPoints="1"/>
          </p:cNvSpPr>
          <p:nvPr>
            <p:ph type="sldNum" sz="quarter" idx="12"/>
          </p:nvPr>
        </p:nvSpPr>
        <p:spPr/>
        <p:txBody>
          <a:bodyPr/>
          <a:lstStyle/>
          <a:p>
            <a:fld id="{707E345D-6FE0-4977-A3DF-5875ED8E59A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 noEditPoints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altLang="en-US"/>
              <a:t>Щелкните для изменения стиля основного заголовка</a:t>
            </a:r>
          </a:p>
        </p:txBody>
      </p:sp>
      <p:sp>
        <p:nvSpPr>
          <p:cNvPr id="3" name="Заполнитель текста 2"/>
          <p:cNvSpPr>
            <a:spLocks noGrp="1" noEditPoints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altLang="en-US"/>
              <a:t>Щелкните для изменения стиля основного текста</a:t>
            </a:r>
          </a:p>
        </p:txBody>
      </p:sp>
      <p:sp>
        <p:nvSpPr>
          <p:cNvPr id="4" name="Заполнитель контента 3"/>
          <p:cNvSpPr>
            <a:spLocks noGrp="1" noEditPoints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altLang="en-US"/>
              <a:t>Щелкните для изменения стиля основного текста</a:t>
            </a:r>
          </a:p>
          <a:p>
            <a:pPr lvl="1"/>
            <a:r>
              <a:rPr lang="ru-RU" altLang="en-US"/>
              <a:t>Второй уровень</a:t>
            </a:r>
          </a:p>
          <a:p>
            <a:pPr lvl="2"/>
            <a:r>
              <a:rPr lang="ru-RU" altLang="en-US"/>
              <a:t>Третий уровень</a:t>
            </a:r>
          </a:p>
          <a:p>
            <a:pPr lvl="3"/>
            <a:r>
              <a:rPr lang="ru-RU" altLang="en-US"/>
              <a:t>Четвертый уровень</a:t>
            </a:r>
          </a:p>
          <a:p>
            <a:pPr lvl="4"/>
            <a:r>
              <a:rPr lang="ru-RU" altLang="en-US"/>
              <a:t>Пятый уровень</a:t>
            </a:r>
          </a:p>
        </p:txBody>
      </p:sp>
      <p:sp>
        <p:nvSpPr>
          <p:cNvPr id="5" name="Заполнитель текста 4"/>
          <p:cNvSpPr>
            <a:spLocks noGrp="1" noEditPoints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altLang="en-US"/>
              <a:t>Щелкните для изменения стиля основного текста</a:t>
            </a:r>
          </a:p>
        </p:txBody>
      </p:sp>
      <p:sp>
        <p:nvSpPr>
          <p:cNvPr id="6" name="Заполнитель контента 5"/>
          <p:cNvSpPr>
            <a:spLocks noGrp="1" noEditPoints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altLang="en-US"/>
              <a:t>Щелкните для изменения стиля основного текста</a:t>
            </a:r>
          </a:p>
          <a:p>
            <a:pPr lvl="1"/>
            <a:r>
              <a:rPr lang="ru-RU" altLang="en-US"/>
              <a:t>Второй уровень</a:t>
            </a:r>
          </a:p>
          <a:p>
            <a:pPr lvl="2"/>
            <a:r>
              <a:rPr lang="ru-RU" altLang="en-US"/>
              <a:t>Третий уровень</a:t>
            </a:r>
          </a:p>
          <a:p>
            <a:pPr lvl="3"/>
            <a:r>
              <a:rPr lang="ru-RU" altLang="en-US"/>
              <a:t>Четвертый уровень</a:t>
            </a:r>
          </a:p>
          <a:p>
            <a:pPr lvl="4"/>
            <a:r>
              <a:rPr lang="ru-RU" altLang="en-US"/>
              <a:t>Пятый уровень</a:t>
            </a:r>
          </a:p>
        </p:txBody>
      </p:sp>
      <p:sp>
        <p:nvSpPr>
          <p:cNvPr id="7" name="Заполнитель даты 6"/>
          <p:cNvSpPr>
            <a:spLocks noGrp="1" noEditPoints="1"/>
          </p:cNvSpPr>
          <p:nvPr>
            <p:ph type="dt" sz="half" idx="10"/>
          </p:nvPr>
        </p:nvSpPr>
        <p:spPr/>
        <p:txBody>
          <a:bodyPr/>
          <a:lstStyle/>
          <a:p>
            <a:fld id="{71FD7FF2-845F-41B9-944F-35B90659B7D6}" type="datetimeFigureOut">
              <a:rPr lang="en-US" smtClean="0"/>
              <a:t>4/3/2025</a:t>
            </a:fld>
            <a:endParaRPr lang="en-US"/>
          </a:p>
        </p:txBody>
      </p:sp>
      <p:sp>
        <p:nvSpPr>
          <p:cNvPr id="8" name="Заполнитель нижнего колонтитула 7"/>
          <p:cNvSpPr>
            <a:spLocks noGrp="1" noEditPoints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altLang="en-US"/>
          </a:p>
        </p:txBody>
      </p:sp>
      <p:sp>
        <p:nvSpPr>
          <p:cNvPr id="9" name="Заполнитель номера слайда 8"/>
          <p:cNvSpPr>
            <a:spLocks noGrp="1" noEditPoints="1"/>
          </p:cNvSpPr>
          <p:nvPr>
            <p:ph type="sldNum" sz="quarter" idx="12"/>
          </p:nvPr>
        </p:nvSpPr>
        <p:spPr/>
        <p:txBody>
          <a:bodyPr/>
          <a:lstStyle/>
          <a:p>
            <a:fld id="{707E345D-6FE0-4977-A3DF-5875ED8E59A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назва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 noEditPoints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en-US"/>
              <a:t>Щелкните для изменения стиля основного заголовка</a:t>
            </a:r>
          </a:p>
        </p:txBody>
      </p:sp>
      <p:sp>
        <p:nvSpPr>
          <p:cNvPr id="3" name="Заполнитель даты 2"/>
          <p:cNvSpPr>
            <a:spLocks noGrp="1" noEditPoints="1"/>
          </p:cNvSpPr>
          <p:nvPr>
            <p:ph type="dt" sz="half" idx="10"/>
          </p:nvPr>
        </p:nvSpPr>
        <p:spPr/>
        <p:txBody>
          <a:bodyPr/>
          <a:lstStyle/>
          <a:p>
            <a:fld id="{71FD7FF2-845F-41B9-944F-35B90659B7D6}" type="datetimeFigureOut">
              <a:rPr lang="en-US" smtClean="0"/>
              <a:t>4/3/2025</a:t>
            </a:fld>
            <a:endParaRPr lang="en-US"/>
          </a:p>
        </p:txBody>
      </p:sp>
      <p:sp>
        <p:nvSpPr>
          <p:cNvPr id="4" name="Заполнитель нижнего колонтитула 3"/>
          <p:cNvSpPr>
            <a:spLocks noGrp="1" noEditPoints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altLang="en-US"/>
          </a:p>
        </p:txBody>
      </p:sp>
      <p:sp>
        <p:nvSpPr>
          <p:cNvPr id="5" name="Заполнитель номера слайда 4"/>
          <p:cNvSpPr>
            <a:spLocks noGrp="1" noEditPoints="1"/>
          </p:cNvSpPr>
          <p:nvPr>
            <p:ph type="sldNum" sz="quarter" idx="12"/>
          </p:nvPr>
        </p:nvSpPr>
        <p:spPr/>
        <p:txBody>
          <a:bodyPr/>
          <a:lstStyle/>
          <a:p>
            <a:fld id="{707E345D-6FE0-4977-A3DF-5875ED8E59A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полнитель даты 1"/>
          <p:cNvSpPr>
            <a:spLocks noGrp="1" noEditPoints="1"/>
          </p:cNvSpPr>
          <p:nvPr>
            <p:ph type="dt" sz="half" idx="10"/>
          </p:nvPr>
        </p:nvSpPr>
        <p:spPr/>
        <p:txBody>
          <a:bodyPr/>
          <a:lstStyle/>
          <a:p>
            <a:fld id="{71FD7FF2-845F-41B9-944F-35B90659B7D6}" type="datetimeFigureOut">
              <a:rPr lang="en-US" smtClean="0"/>
              <a:t>4/3/2025</a:t>
            </a:fld>
            <a:endParaRPr lang="en-US"/>
          </a:p>
        </p:txBody>
      </p:sp>
      <p:sp>
        <p:nvSpPr>
          <p:cNvPr id="3" name="Заполнитель нижнего колонтитула 2"/>
          <p:cNvSpPr>
            <a:spLocks noGrp="1" noEditPoints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altLang="en-US"/>
          </a:p>
        </p:txBody>
      </p:sp>
      <p:sp>
        <p:nvSpPr>
          <p:cNvPr id="4" name="Заполнитель номера слайда 3"/>
          <p:cNvSpPr>
            <a:spLocks noGrp="1" noEditPoints="1"/>
          </p:cNvSpPr>
          <p:nvPr>
            <p:ph type="sldNum" sz="quarter" idx="12"/>
          </p:nvPr>
        </p:nvSpPr>
        <p:spPr/>
        <p:txBody>
          <a:bodyPr/>
          <a:lstStyle/>
          <a:p>
            <a:fld id="{707E345D-6FE0-4977-A3DF-5875ED8E59A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Контен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 noEditPoints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altLang="en-US"/>
              <a:t>Щелкните для изменения стиля основного заголовка</a:t>
            </a:r>
          </a:p>
        </p:txBody>
      </p:sp>
      <p:sp>
        <p:nvSpPr>
          <p:cNvPr id="3" name="Заполнитель контента 2"/>
          <p:cNvSpPr>
            <a:spLocks noGrp="1" noEditPoints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altLang="en-US"/>
              <a:t>Щелкните для изменения стиля основного текста</a:t>
            </a:r>
          </a:p>
          <a:p>
            <a:pPr lvl="1"/>
            <a:r>
              <a:rPr lang="ru-RU" altLang="en-US"/>
              <a:t>Второй уровень</a:t>
            </a:r>
          </a:p>
          <a:p>
            <a:pPr lvl="2"/>
            <a:r>
              <a:rPr lang="ru-RU" altLang="en-US"/>
              <a:t>Третий уровень</a:t>
            </a:r>
          </a:p>
          <a:p>
            <a:pPr lvl="3"/>
            <a:r>
              <a:rPr lang="ru-RU" altLang="en-US"/>
              <a:t>Четвертый уровень</a:t>
            </a:r>
          </a:p>
          <a:p>
            <a:pPr lvl="4"/>
            <a:r>
              <a:rPr lang="ru-RU" altLang="en-US"/>
              <a:t>Пятый уровень</a:t>
            </a:r>
          </a:p>
        </p:txBody>
      </p:sp>
      <p:sp>
        <p:nvSpPr>
          <p:cNvPr id="4" name="Заполнитель текста 3"/>
          <p:cNvSpPr>
            <a:spLocks noGrp="1" noEditPoints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altLang="en-US"/>
              <a:t>Щелкните для изменения стиля основного текста</a:t>
            </a:r>
          </a:p>
        </p:txBody>
      </p:sp>
      <p:sp>
        <p:nvSpPr>
          <p:cNvPr id="5" name="Заполнитель даты 4"/>
          <p:cNvSpPr>
            <a:spLocks noGrp="1" noEditPoints="1"/>
          </p:cNvSpPr>
          <p:nvPr>
            <p:ph type="dt" sz="half" idx="10"/>
          </p:nvPr>
        </p:nvSpPr>
        <p:spPr/>
        <p:txBody>
          <a:bodyPr/>
          <a:lstStyle/>
          <a:p>
            <a:fld id="{71FD7FF2-845F-41B9-944F-35B90659B7D6}" type="datetimeFigureOut">
              <a:rPr lang="en-US" smtClean="0"/>
              <a:t>4/3/2025</a:t>
            </a:fld>
            <a:endParaRPr lang="en-US"/>
          </a:p>
        </p:txBody>
      </p:sp>
      <p:sp>
        <p:nvSpPr>
          <p:cNvPr id="6" name="Заполнитель нижнего колонтитула 5"/>
          <p:cNvSpPr>
            <a:spLocks noGrp="1" noEditPoints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altLang="en-US"/>
          </a:p>
        </p:txBody>
      </p:sp>
      <p:sp>
        <p:nvSpPr>
          <p:cNvPr id="7" name="Заполнитель номера слайда 6"/>
          <p:cNvSpPr>
            <a:spLocks noGrp="1" noEditPoints="1"/>
          </p:cNvSpPr>
          <p:nvPr>
            <p:ph type="sldNum" sz="quarter" idx="12"/>
          </p:nvPr>
        </p:nvSpPr>
        <p:spPr/>
        <p:txBody>
          <a:bodyPr/>
          <a:lstStyle/>
          <a:p>
            <a:fld id="{707E345D-6FE0-4977-A3DF-5875ED8E59A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Изображение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 noEditPoints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altLang="en-US"/>
              <a:t>Щелкните для изменения стиля основного заголовка</a:t>
            </a:r>
          </a:p>
        </p:txBody>
      </p:sp>
      <p:sp>
        <p:nvSpPr>
          <p:cNvPr id="3" name="Заполнитель изображения 2"/>
          <p:cNvSpPr>
            <a:spLocks noGrp="1" noEditPoints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altLang="en-US"/>
              <a:t>Щелкните значок, чтобы добавить рисунок</a:t>
            </a:r>
          </a:p>
        </p:txBody>
      </p:sp>
      <p:sp>
        <p:nvSpPr>
          <p:cNvPr id="4" name="Заполнитель текста 3"/>
          <p:cNvSpPr>
            <a:spLocks noGrp="1" noEditPoints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altLang="en-US"/>
              <a:t>Щелкните для изменения стиля основного текста</a:t>
            </a:r>
          </a:p>
        </p:txBody>
      </p:sp>
      <p:sp>
        <p:nvSpPr>
          <p:cNvPr id="5" name="Заполнитель даты 4"/>
          <p:cNvSpPr>
            <a:spLocks noGrp="1" noEditPoints="1"/>
          </p:cNvSpPr>
          <p:nvPr>
            <p:ph type="dt" sz="half" idx="10"/>
          </p:nvPr>
        </p:nvSpPr>
        <p:spPr/>
        <p:txBody>
          <a:bodyPr/>
          <a:lstStyle/>
          <a:p>
            <a:fld id="{71FD7FF2-845F-41B9-944F-35B90659B7D6}" type="datetimeFigureOut">
              <a:rPr lang="en-US" smtClean="0"/>
              <a:t>4/3/2025</a:t>
            </a:fld>
            <a:endParaRPr lang="en-US"/>
          </a:p>
        </p:txBody>
      </p:sp>
      <p:sp>
        <p:nvSpPr>
          <p:cNvPr id="6" name="Заполнитель нижнего колонтитула 5"/>
          <p:cNvSpPr>
            <a:spLocks noGrp="1" noEditPoints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altLang="en-US"/>
          </a:p>
        </p:txBody>
      </p:sp>
      <p:sp>
        <p:nvSpPr>
          <p:cNvPr id="7" name="Заполнитель номера слайда 6"/>
          <p:cNvSpPr>
            <a:spLocks noGrp="1" noEditPoints="1"/>
          </p:cNvSpPr>
          <p:nvPr>
            <p:ph type="sldNum" sz="quarter" idx="12"/>
          </p:nvPr>
        </p:nvSpPr>
        <p:spPr/>
        <p:txBody>
          <a:bodyPr/>
          <a:lstStyle/>
          <a:p>
            <a:fld id="{707E345D-6FE0-4977-A3DF-5875ED8E59A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полнитель названия 1"/>
          <p:cNvSpPr>
            <a:spLocks noGrp="1" noEditPoints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altLang="en-US"/>
              <a:t>Щелкните для изменения стиля основного заголовка</a:t>
            </a:r>
          </a:p>
        </p:txBody>
      </p:sp>
      <p:sp>
        <p:nvSpPr>
          <p:cNvPr id="3" name="Заполнитель текста 2"/>
          <p:cNvSpPr>
            <a:spLocks noGrp="1" noEditPoints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altLang="en-US"/>
              <a:t>Щелкните для изменения стиля основного текста</a:t>
            </a:r>
          </a:p>
          <a:p>
            <a:pPr lvl="1"/>
            <a:r>
              <a:rPr lang="ru-RU" altLang="en-US"/>
              <a:t>Второй уровень</a:t>
            </a:r>
          </a:p>
          <a:p>
            <a:pPr lvl="2"/>
            <a:r>
              <a:rPr lang="ru-RU" altLang="en-US"/>
              <a:t>Третий уровень</a:t>
            </a:r>
          </a:p>
          <a:p>
            <a:pPr lvl="3"/>
            <a:r>
              <a:rPr lang="ru-RU" altLang="en-US"/>
              <a:t>Четвертый уровень</a:t>
            </a:r>
          </a:p>
          <a:p>
            <a:pPr lvl="4"/>
            <a:r>
              <a:rPr lang="ru-RU" altLang="en-US"/>
              <a:t>Пятый уровень</a:t>
            </a:r>
          </a:p>
        </p:txBody>
      </p:sp>
      <p:sp>
        <p:nvSpPr>
          <p:cNvPr id="4" name="Заполнитель даты 3"/>
          <p:cNvSpPr>
            <a:spLocks noGrp="1" noEditPoints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FD7FF2-845F-41B9-944F-35B90659B7D6}" type="datetimeFigureOut">
              <a:rPr lang="en-US" smtClean="0"/>
              <a:t>4/3/2025</a:t>
            </a:fld>
            <a:endParaRPr lang="en-US"/>
          </a:p>
        </p:txBody>
      </p:sp>
      <p:sp>
        <p:nvSpPr>
          <p:cNvPr id="5" name="Заполнитель нижнего колонтитула 4"/>
          <p:cNvSpPr>
            <a:spLocks noGrp="1" noEditPoints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altLang="en-US"/>
          </a:p>
        </p:txBody>
      </p:sp>
      <p:sp>
        <p:nvSpPr>
          <p:cNvPr id="6" name="Заполнитель номера слайда 5"/>
          <p:cNvSpPr>
            <a:spLocks noGrp="1" noEditPoints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07E345D-6FE0-4977-A3DF-5875ED8E59A8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9727920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3">
            <a:extLst>
              <a:ext uri="{FF2B5EF4-FFF2-40B4-BE49-F238E27FC236}">
                <a16:creationId xmlns:a16="http://schemas.microsoft.com/office/drawing/2014/main" id="{4A703804-55CC-4557-8193-D6278558A242}"/>
              </a:ext>
            </a:extLst>
          </p:cNvPr>
          <p:cNvSpPr/>
          <p:nvPr/>
        </p:nvSpPr>
        <p:spPr>
          <a:xfrm>
            <a:off x="471851" y="1589952"/>
            <a:ext cx="820891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dirty="0">
                <a:latin typeface="TT Hoves" panose="02000503030000020004"/>
              </a:rPr>
              <a:t>Образовательная программа  </a:t>
            </a:r>
          </a:p>
        </p:txBody>
      </p:sp>
      <p:sp>
        <p:nvSpPr>
          <p:cNvPr id="10" name="Прямоугольник 4">
            <a:extLst>
              <a:ext uri="{FF2B5EF4-FFF2-40B4-BE49-F238E27FC236}">
                <a16:creationId xmlns:a16="http://schemas.microsoft.com/office/drawing/2014/main" id="{ABB62E91-DCA7-430F-A8D5-D4054A6BEEA6}"/>
              </a:ext>
            </a:extLst>
          </p:cNvPr>
          <p:cNvSpPr/>
          <p:nvPr/>
        </p:nvSpPr>
        <p:spPr>
          <a:xfrm>
            <a:off x="471851" y="2735328"/>
            <a:ext cx="284565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dirty="0">
                <a:solidFill>
                  <a:srgbClr val="125B50"/>
                </a:solidFill>
                <a:latin typeface="TT Hoves" panose="02000503030000020004"/>
              </a:rPr>
              <a:t>специальность</a:t>
            </a:r>
          </a:p>
        </p:txBody>
      </p:sp>
      <p:sp>
        <p:nvSpPr>
          <p:cNvPr id="11" name="Прямоугольник 5">
            <a:extLst>
              <a:ext uri="{FF2B5EF4-FFF2-40B4-BE49-F238E27FC236}">
                <a16:creationId xmlns:a16="http://schemas.microsoft.com/office/drawing/2014/main" id="{FBB82EE7-FA76-4DD9-9D94-AE480999668A}"/>
              </a:ext>
            </a:extLst>
          </p:cNvPr>
          <p:cNvSpPr/>
          <p:nvPr/>
        </p:nvSpPr>
        <p:spPr>
          <a:xfrm>
            <a:off x="460732" y="3248541"/>
            <a:ext cx="948318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>
                <a:solidFill>
                  <a:prstClr val="black"/>
                </a:solidFill>
                <a:latin typeface="TT Hoves" panose="02000503030000020004"/>
              </a:rPr>
              <a:t>Право и организация социального обеспечения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2">
            <a:extLst>
              <a:ext uri="{FF2B5EF4-FFF2-40B4-BE49-F238E27FC236}">
                <a16:creationId xmlns:a16="http://schemas.microsoft.com/office/drawing/2014/main" id="{544CEBEB-88B4-47A3-8FEC-8DD6155D486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93437139"/>
              </p:ext>
            </p:extLst>
          </p:nvPr>
        </p:nvGraphicFramePr>
        <p:xfrm>
          <a:off x="0" y="1961350"/>
          <a:ext cx="12104915" cy="467334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20983">
                  <a:extLst>
                    <a:ext uri="{9D8B030D-6E8A-4147-A177-3AD203B41FA5}">
                      <a16:colId xmlns:a16="http://schemas.microsoft.com/office/drawing/2014/main" val="3413483877"/>
                    </a:ext>
                  </a:extLst>
                </a:gridCol>
                <a:gridCol w="2420983">
                  <a:extLst>
                    <a:ext uri="{9D8B030D-6E8A-4147-A177-3AD203B41FA5}">
                      <a16:colId xmlns:a16="http://schemas.microsoft.com/office/drawing/2014/main" val="405241561"/>
                    </a:ext>
                  </a:extLst>
                </a:gridCol>
                <a:gridCol w="2420983">
                  <a:extLst>
                    <a:ext uri="{9D8B030D-6E8A-4147-A177-3AD203B41FA5}">
                      <a16:colId xmlns:a16="http://schemas.microsoft.com/office/drawing/2014/main" val="2518450616"/>
                    </a:ext>
                  </a:extLst>
                </a:gridCol>
                <a:gridCol w="2420983">
                  <a:extLst>
                    <a:ext uri="{9D8B030D-6E8A-4147-A177-3AD203B41FA5}">
                      <a16:colId xmlns:a16="http://schemas.microsoft.com/office/drawing/2014/main" val="3784629057"/>
                    </a:ext>
                  </a:extLst>
                </a:gridCol>
                <a:gridCol w="2420983">
                  <a:extLst>
                    <a:ext uri="{9D8B030D-6E8A-4147-A177-3AD203B41FA5}">
                      <a16:colId xmlns:a16="http://schemas.microsoft.com/office/drawing/2014/main" val="3188764467"/>
                    </a:ext>
                  </a:extLst>
                </a:gridCol>
              </a:tblGrid>
              <a:tr h="1253067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kumimoji="0" lang="ru-RU" sz="4000" b="1" i="0" u="none" strike="noStrike" kern="1200" cap="none" spc="0" normalizeH="0" baseline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T Hoves" panose="02000503030000020004"/>
                          <a:ea typeface="+mn-ea"/>
                          <a:cs typeface="+mn-cs"/>
                        </a:rPr>
                        <a:t>87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kumimoji="0" lang="ru-RU" sz="4000" b="1" i="0" u="none" strike="noStrike" kern="1200" cap="none" spc="0" normalizeH="0" baseline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T Hoves" panose="02000503030000020004"/>
                          <a:ea typeface="+mn-ea"/>
                          <a:cs typeface="+mn-cs"/>
                        </a:rPr>
                        <a:t>89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kumimoji="0" lang="ru-RU" sz="4000" b="1" i="0" u="none" strike="noStrike" kern="1200" cap="none" spc="0" normalizeH="0" baseline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T Hoves" panose="02000503030000020004"/>
                          <a:ea typeface="+mn-ea"/>
                          <a:cs typeface="+mn-cs"/>
                        </a:rPr>
                        <a:t>89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kumimoji="0" lang="ru-RU" sz="4000" b="1" i="0" u="none" strike="noStrike" kern="1200" cap="none" spc="0" normalizeH="0" baseline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T Hoves" panose="02000503030000020004"/>
                          <a:ea typeface="+mn-ea"/>
                          <a:cs typeface="+mn-cs"/>
                        </a:rPr>
                        <a:t>91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kumimoji="0" lang="ru-RU" sz="4000" b="1" i="0" u="none" strike="noStrike" kern="1200" cap="none" spc="0" normalizeH="0" baseline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T Hoves" panose="02000503030000020004"/>
                          <a:ea typeface="+mn-ea"/>
                          <a:cs typeface="+mn-cs"/>
                        </a:rPr>
                        <a:t>83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65078742"/>
                  </a:ext>
                </a:extLst>
              </a:tr>
              <a:tr h="1367108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kumimoji="0" lang="ru-RU" sz="4000" b="1" i="0" u="none" strike="noStrike" kern="1200" cap="none" spc="0" normalizeH="0" baseline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T Hoves" panose="02000503030000020004"/>
                          <a:ea typeface="+mn-ea"/>
                          <a:cs typeface="+mn-cs"/>
                        </a:rPr>
                        <a:t>7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kumimoji="0" lang="ru-RU" sz="4000" b="1" i="0" u="none" strike="noStrike" kern="1200" cap="none" spc="0" normalizeH="0" baseline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T Hoves" panose="02000503030000020004"/>
                          <a:ea typeface="+mn-ea"/>
                          <a:cs typeface="+mn-cs"/>
                        </a:rPr>
                        <a:t>8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kumimoji="0" lang="ru-RU" sz="4000" b="1" i="0" u="none" strike="noStrike" kern="1200" cap="none" spc="0" normalizeH="0" baseline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T Hoves" panose="02000503030000020004"/>
                          <a:ea typeface="+mn-ea"/>
                          <a:cs typeface="+mn-cs"/>
                        </a:rPr>
                        <a:t>8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kumimoji="0" lang="ru-RU" sz="4000" b="1" i="0" u="none" strike="noStrike" kern="1200" cap="none" spc="0" normalizeH="0" baseline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T Hoves" panose="02000503030000020004"/>
                          <a:ea typeface="+mn-ea"/>
                          <a:cs typeface="+mn-cs"/>
                        </a:rPr>
                        <a:t>6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kumimoji="0" lang="ru-RU" sz="4000" b="1" i="0" u="none" strike="noStrike" kern="1200" cap="none" spc="0" normalizeH="0" baseline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T Hoves" panose="02000503030000020004"/>
                          <a:ea typeface="+mn-ea"/>
                          <a:cs typeface="+mn-cs"/>
                        </a:rPr>
                        <a:t>11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29146996"/>
                  </a:ext>
                </a:extLst>
              </a:tr>
              <a:tr h="800100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kumimoji="0" lang="ru-RU" sz="4000" b="1" i="0" u="none" strike="noStrike" kern="1200" cap="none" spc="0" normalizeH="0" baseline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T Hoves" panose="02000503030000020004"/>
                          <a:ea typeface="+mn-ea"/>
                          <a:cs typeface="+mn-cs"/>
                        </a:rPr>
                        <a:t>1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kumimoji="0" lang="ru-RU" sz="4000" b="1" i="0" u="none" strike="noStrike" kern="1200" cap="none" spc="0" normalizeH="0" baseline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T Hoves" panose="02000503030000020004"/>
                          <a:ea typeface="+mn-ea"/>
                          <a:cs typeface="+mn-cs"/>
                        </a:rPr>
                        <a:t>2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kumimoji="0" lang="ru-RU" sz="4000" b="1" i="0" u="none" strike="noStrike" kern="1200" cap="none" spc="0" normalizeH="0" baseline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T Hoves" panose="02000503030000020004"/>
                          <a:ea typeface="+mn-ea"/>
                          <a:cs typeface="+mn-cs"/>
                        </a:rPr>
                        <a:t>0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kumimoji="0" lang="ru-RU" sz="4000" b="1" i="0" u="none" strike="noStrike" kern="1200" cap="none" spc="0" normalizeH="0" baseline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T Hoves" panose="02000503030000020004"/>
                          <a:ea typeface="+mn-ea"/>
                          <a:cs typeface="+mn-cs"/>
                        </a:rPr>
                        <a:t>0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kumimoji="0" lang="ru-RU" sz="4000" b="1" i="0" u="none" strike="noStrike" kern="1200" cap="none" spc="0" normalizeH="0" baseline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T Hoves" panose="02000503030000020004"/>
                          <a:ea typeface="+mn-ea"/>
                          <a:cs typeface="+mn-cs"/>
                        </a:rPr>
                        <a:t>1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42100540"/>
                  </a:ext>
                </a:extLst>
              </a:tr>
              <a:tr h="1253067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kumimoji="0" lang="ru-RU" sz="4000" b="1" i="0" u="none" strike="noStrike" kern="1200" cap="none" spc="0" normalizeH="0" baseline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T Hoves" panose="02000503030000020004"/>
                          <a:ea typeface="+mn-ea"/>
                          <a:cs typeface="+mn-cs"/>
                        </a:rPr>
                        <a:t>5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kumimoji="0" lang="ru-RU" sz="4000" b="1" i="0" u="none" strike="noStrike" kern="1200" cap="none" spc="0" normalizeH="0" baseline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T Hoves" panose="02000503030000020004"/>
                          <a:ea typeface="+mn-ea"/>
                          <a:cs typeface="+mn-cs"/>
                        </a:rPr>
                        <a:t>1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kumimoji="0" lang="ru-RU" sz="4000" b="1" i="0" u="none" strike="noStrike" kern="1200" cap="none" spc="0" normalizeH="0" baseline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T Hoves" panose="02000503030000020004"/>
                          <a:ea typeface="+mn-ea"/>
                          <a:cs typeface="+mn-cs"/>
                        </a:rPr>
                        <a:t>3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kumimoji="0" lang="ru-RU" sz="4000" b="1" i="0" u="none" strike="noStrike" kern="1200" cap="none" spc="0" normalizeH="0" baseline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T Hoves" panose="02000503030000020004"/>
                          <a:ea typeface="+mn-ea"/>
                          <a:cs typeface="+mn-cs"/>
                        </a:rPr>
                        <a:t>3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kumimoji="0" lang="ru-RU" sz="4000" b="1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T Hoves" panose="02000503030000020004"/>
                          <a:ea typeface="+mn-ea"/>
                          <a:cs typeface="+mn-cs"/>
                        </a:rPr>
                        <a:t>5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5922613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7914287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8" name="Таблица 2">
            <a:extLst>
              <a:ext uri="{FF2B5EF4-FFF2-40B4-BE49-F238E27FC236}">
                <a16:creationId xmlns:a16="http://schemas.microsoft.com/office/drawing/2014/main" id="{7BB70C2D-4F1E-4885-9248-3CAECFD476B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88953821"/>
              </p:ext>
            </p:extLst>
          </p:nvPr>
        </p:nvGraphicFramePr>
        <p:xfrm>
          <a:off x="0" y="2194561"/>
          <a:ext cx="11982996" cy="447620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995749">
                  <a:extLst>
                    <a:ext uri="{9D8B030D-6E8A-4147-A177-3AD203B41FA5}">
                      <a16:colId xmlns:a16="http://schemas.microsoft.com/office/drawing/2014/main" val="3413483877"/>
                    </a:ext>
                  </a:extLst>
                </a:gridCol>
                <a:gridCol w="2995749">
                  <a:extLst>
                    <a:ext uri="{9D8B030D-6E8A-4147-A177-3AD203B41FA5}">
                      <a16:colId xmlns:a16="http://schemas.microsoft.com/office/drawing/2014/main" val="405241561"/>
                    </a:ext>
                  </a:extLst>
                </a:gridCol>
                <a:gridCol w="2995749">
                  <a:extLst>
                    <a:ext uri="{9D8B030D-6E8A-4147-A177-3AD203B41FA5}">
                      <a16:colId xmlns:a16="http://schemas.microsoft.com/office/drawing/2014/main" val="2518450616"/>
                    </a:ext>
                  </a:extLst>
                </a:gridCol>
                <a:gridCol w="2995749">
                  <a:extLst>
                    <a:ext uri="{9D8B030D-6E8A-4147-A177-3AD203B41FA5}">
                      <a16:colId xmlns:a16="http://schemas.microsoft.com/office/drawing/2014/main" val="3784629057"/>
                    </a:ext>
                  </a:extLst>
                </a:gridCol>
              </a:tblGrid>
              <a:tr h="1119794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kumimoji="0" lang="ru-RU" sz="4000" b="1" i="0" u="none" strike="noStrike" kern="1200" cap="none" spc="0" normalizeH="0" baseline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T Hoves" panose="02000503030000020004"/>
                          <a:ea typeface="+mn-ea"/>
                          <a:cs typeface="+mn-cs"/>
                        </a:rPr>
                        <a:t>84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kumimoji="0" lang="ru-RU" sz="4000" b="1" i="0" u="none" strike="noStrike" kern="1200" cap="none" spc="0" normalizeH="0" baseline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T Hoves" panose="02000503030000020004"/>
                          <a:ea typeface="+mn-ea"/>
                          <a:cs typeface="+mn-cs"/>
                        </a:rPr>
                        <a:t>79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kumimoji="0" lang="ru-RU" sz="4000" b="1" i="0" u="none" strike="noStrike" kern="1200" cap="none" spc="0" normalizeH="0" baseline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T Hoves" panose="02000503030000020004"/>
                          <a:ea typeface="+mn-ea"/>
                          <a:cs typeface="+mn-cs"/>
                        </a:rPr>
                        <a:t>79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kumimoji="0" lang="ru-RU" sz="4000" b="1" i="0" u="none" strike="noStrike" kern="1200" cap="none" spc="0" normalizeH="0" baseline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T Hoves" panose="02000503030000020004"/>
                          <a:ea typeface="+mn-ea"/>
                          <a:cs typeface="+mn-cs"/>
                        </a:rPr>
                        <a:t>90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65078742"/>
                  </a:ext>
                </a:extLst>
              </a:tr>
              <a:tr h="1111312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kumimoji="0" lang="ru-RU" sz="4000" b="1" i="0" u="none" strike="noStrike" kern="1200" cap="none" spc="0" normalizeH="0" baseline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T Hoves" panose="02000503030000020004"/>
                          <a:ea typeface="+mn-ea"/>
                          <a:cs typeface="+mn-cs"/>
                        </a:rPr>
                        <a:t>16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kumimoji="0" lang="ru-RU" sz="4000" b="1" i="0" u="none" strike="noStrike" kern="1200" cap="none" spc="0" normalizeH="0" baseline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T Hoves" panose="02000503030000020004"/>
                          <a:ea typeface="+mn-ea"/>
                          <a:cs typeface="+mn-cs"/>
                        </a:rPr>
                        <a:t>14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kumimoji="0" lang="ru-RU" sz="4000" b="1" i="0" u="none" strike="noStrike" kern="1200" cap="none" spc="0" normalizeH="0" baseline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T Hoves" panose="02000503030000020004"/>
                          <a:ea typeface="+mn-ea"/>
                          <a:cs typeface="+mn-cs"/>
                        </a:rPr>
                        <a:t>16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kumimoji="0" lang="ru-RU" sz="4000" b="1" i="0" u="none" strike="noStrike" kern="1200" cap="none" spc="0" normalizeH="0" baseline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T Hoves" panose="02000503030000020004"/>
                          <a:ea typeface="+mn-ea"/>
                          <a:cs typeface="+mn-cs"/>
                        </a:rPr>
                        <a:t>9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29146996"/>
                  </a:ext>
                </a:extLst>
              </a:tr>
              <a:tr h="1221596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kumimoji="0" lang="ru-RU" sz="4000" b="1" i="0" u="none" strike="noStrike" kern="1200" cap="none" spc="0" normalizeH="0" baseline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T Hoves" panose="02000503030000020004"/>
                          <a:ea typeface="+mn-ea"/>
                          <a:cs typeface="+mn-cs"/>
                        </a:rPr>
                        <a:t>0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kumimoji="0" lang="ru-RU" sz="4000" b="1" i="0" u="none" strike="noStrike" kern="1200" cap="none" spc="0" normalizeH="0" baseline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T Hoves" panose="02000503030000020004"/>
                          <a:ea typeface="+mn-ea"/>
                          <a:cs typeface="+mn-cs"/>
                        </a:rPr>
                        <a:t>1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kumimoji="0" lang="ru-RU" sz="4000" b="1" i="0" u="none" strike="noStrike" kern="1200" cap="none" spc="0" normalizeH="0" baseline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T Hoves" panose="02000503030000020004"/>
                          <a:ea typeface="+mn-ea"/>
                          <a:cs typeface="+mn-cs"/>
                        </a:rPr>
                        <a:t>0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kumimoji="0" lang="ru-RU" sz="4000" b="1" i="0" u="none" strike="noStrike" kern="1200" cap="none" spc="0" normalizeH="0" baseline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T Hoves" panose="02000503030000020004"/>
                          <a:ea typeface="+mn-ea"/>
                          <a:cs typeface="+mn-cs"/>
                        </a:rPr>
                        <a:t>1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42100540"/>
                  </a:ext>
                </a:extLst>
              </a:tr>
              <a:tr h="1023502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kumimoji="0" lang="ru-RU" sz="4000" b="1" i="0" u="none" strike="noStrike" kern="1200" cap="none" spc="0" normalizeH="0" baseline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T Hoves" panose="02000503030000020004"/>
                          <a:ea typeface="+mn-ea"/>
                          <a:cs typeface="+mn-cs"/>
                        </a:rPr>
                        <a:t>0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kumimoji="0" lang="ru-RU" sz="4000" b="1" i="0" u="none" strike="noStrike" kern="1200" cap="none" spc="0" normalizeH="0" baseline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T Hoves" panose="02000503030000020004"/>
                          <a:ea typeface="+mn-ea"/>
                          <a:cs typeface="+mn-cs"/>
                        </a:rPr>
                        <a:t>6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kumimoji="0" lang="ru-RU" sz="4000" b="1" i="0" u="none" strike="noStrike" kern="1200" cap="none" spc="0" normalizeH="0" baseline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T Hoves" panose="02000503030000020004"/>
                          <a:ea typeface="+mn-ea"/>
                          <a:cs typeface="+mn-cs"/>
                        </a:rPr>
                        <a:t>5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kumimoji="0" lang="ru-RU" sz="4000" b="1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T Hoves" panose="02000503030000020004"/>
                          <a:ea typeface="+mn-ea"/>
                          <a:cs typeface="+mn-cs"/>
                        </a:rPr>
                        <a:t>0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5922613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1300042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2" name="Таблица 2">
            <a:extLst>
              <a:ext uri="{FF2B5EF4-FFF2-40B4-BE49-F238E27FC236}">
                <a16:creationId xmlns:a16="http://schemas.microsoft.com/office/drawing/2014/main" id="{AD2A21C9-3BA2-4F30-A04A-6E1F47E8BA2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353371"/>
              </p:ext>
            </p:extLst>
          </p:nvPr>
        </p:nvGraphicFramePr>
        <p:xfrm>
          <a:off x="0" y="2190752"/>
          <a:ext cx="12104915" cy="440845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20983">
                  <a:extLst>
                    <a:ext uri="{9D8B030D-6E8A-4147-A177-3AD203B41FA5}">
                      <a16:colId xmlns:a16="http://schemas.microsoft.com/office/drawing/2014/main" val="3413483877"/>
                    </a:ext>
                  </a:extLst>
                </a:gridCol>
                <a:gridCol w="2420983">
                  <a:extLst>
                    <a:ext uri="{9D8B030D-6E8A-4147-A177-3AD203B41FA5}">
                      <a16:colId xmlns:a16="http://schemas.microsoft.com/office/drawing/2014/main" val="405241561"/>
                    </a:ext>
                  </a:extLst>
                </a:gridCol>
                <a:gridCol w="2420983">
                  <a:extLst>
                    <a:ext uri="{9D8B030D-6E8A-4147-A177-3AD203B41FA5}">
                      <a16:colId xmlns:a16="http://schemas.microsoft.com/office/drawing/2014/main" val="2518450616"/>
                    </a:ext>
                  </a:extLst>
                </a:gridCol>
                <a:gridCol w="2176326">
                  <a:extLst>
                    <a:ext uri="{9D8B030D-6E8A-4147-A177-3AD203B41FA5}">
                      <a16:colId xmlns:a16="http://schemas.microsoft.com/office/drawing/2014/main" val="3784629057"/>
                    </a:ext>
                  </a:extLst>
                </a:gridCol>
                <a:gridCol w="2665640">
                  <a:extLst>
                    <a:ext uri="{9D8B030D-6E8A-4147-A177-3AD203B41FA5}">
                      <a16:colId xmlns:a16="http://schemas.microsoft.com/office/drawing/2014/main" val="3188764467"/>
                    </a:ext>
                  </a:extLst>
                </a:gridCol>
              </a:tblGrid>
              <a:tr h="1036607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kumimoji="0" lang="ru-RU" sz="4000" b="1" i="0" u="none" strike="noStrike" kern="1200" cap="none" spc="0" normalizeH="0" baseline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T Hoves" panose="02000503030000020004"/>
                          <a:ea typeface="+mn-ea"/>
                          <a:cs typeface="+mn-cs"/>
                        </a:rPr>
                        <a:t>87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kumimoji="0" lang="ru-RU" sz="4000" b="1" i="0" u="none" strike="noStrike" kern="1200" cap="none" spc="0" normalizeH="0" baseline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T Hoves" panose="02000503030000020004"/>
                          <a:ea typeface="+mn-ea"/>
                          <a:cs typeface="+mn-cs"/>
                        </a:rPr>
                        <a:t>79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kumimoji="0" lang="ru-RU" sz="4000" b="1" i="0" u="none" strike="noStrike" kern="1200" cap="none" spc="0" normalizeH="0" baseline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T Hoves" panose="02000503030000020004"/>
                          <a:ea typeface="+mn-ea"/>
                          <a:cs typeface="+mn-cs"/>
                        </a:rPr>
                        <a:t>87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kumimoji="0" lang="ru-RU" sz="4000" b="1" i="0" u="none" strike="noStrike" kern="1200" cap="none" spc="0" normalizeH="0" baseline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T Hoves" panose="02000503030000020004"/>
                          <a:ea typeface="+mn-ea"/>
                          <a:cs typeface="+mn-cs"/>
                        </a:rPr>
                        <a:t>81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kumimoji="0" lang="ru-RU" sz="4000" b="1" i="0" u="none" strike="noStrike" kern="1200" cap="none" spc="0" normalizeH="0" baseline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T Hoves" panose="02000503030000020004"/>
                          <a:ea typeface="+mn-ea"/>
                          <a:cs typeface="+mn-cs"/>
                        </a:rPr>
                        <a:t>91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65078742"/>
                  </a:ext>
                </a:extLst>
              </a:tr>
              <a:tr h="1192241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kumimoji="0" lang="ru-RU" sz="4000" b="1" i="0" u="none" strike="noStrike" kern="1200" cap="none" spc="0" normalizeH="0" baseline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T Hoves" panose="02000503030000020004"/>
                          <a:ea typeface="+mn-ea"/>
                          <a:cs typeface="+mn-cs"/>
                        </a:rPr>
                        <a:t>10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kumimoji="0" lang="ru-RU" sz="4000" b="1" i="0" u="none" strike="noStrike" kern="1200" cap="none" spc="0" normalizeH="0" baseline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T Hoves" panose="02000503030000020004"/>
                          <a:ea typeface="+mn-ea"/>
                          <a:cs typeface="+mn-cs"/>
                        </a:rPr>
                        <a:t>15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kumimoji="0" lang="ru-RU" sz="4000" b="1" i="0" u="none" strike="noStrike" kern="1200" cap="none" spc="0" normalizeH="0" baseline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T Hoves" panose="02000503030000020004"/>
                          <a:ea typeface="+mn-ea"/>
                          <a:cs typeface="+mn-cs"/>
                        </a:rPr>
                        <a:t>8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kumimoji="0" lang="ru-RU" sz="4000" b="1" i="0" u="none" strike="noStrike" kern="1200" cap="none" spc="0" normalizeH="0" baseline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T Hoves" panose="02000503030000020004"/>
                          <a:ea typeface="+mn-ea"/>
                          <a:cs typeface="+mn-cs"/>
                        </a:rPr>
                        <a:t>15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kumimoji="0" lang="ru-RU" sz="4000" b="1" i="0" u="none" strike="noStrike" kern="1200" cap="none" spc="0" normalizeH="0" baseline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T Hoves" panose="02000503030000020004"/>
                          <a:ea typeface="+mn-ea"/>
                          <a:cs typeface="+mn-cs"/>
                        </a:rPr>
                        <a:t>6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29146996"/>
                  </a:ext>
                </a:extLst>
              </a:tr>
              <a:tr h="1143000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kumimoji="0" lang="ru-RU" sz="4000" b="1" i="0" u="none" strike="noStrike" kern="1200" cap="none" spc="0" normalizeH="0" baseline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T Hoves" panose="02000503030000020004"/>
                          <a:ea typeface="+mn-ea"/>
                          <a:cs typeface="+mn-cs"/>
                        </a:rPr>
                        <a:t>1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kumimoji="0" lang="ru-RU" sz="4000" b="1" i="0" u="none" strike="noStrike" kern="1200" cap="none" spc="0" normalizeH="0" baseline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T Hoves" panose="02000503030000020004"/>
                          <a:ea typeface="+mn-ea"/>
                          <a:cs typeface="+mn-cs"/>
                        </a:rPr>
                        <a:t>1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kumimoji="0" lang="ru-RU" sz="4000" b="1" i="0" u="none" strike="noStrike" kern="1200" cap="none" spc="0" normalizeH="0" baseline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T Hoves" panose="02000503030000020004"/>
                          <a:ea typeface="+mn-ea"/>
                          <a:cs typeface="+mn-cs"/>
                        </a:rPr>
                        <a:t>1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kumimoji="0" lang="ru-RU" sz="4000" b="1" i="0" u="none" strike="noStrike" kern="1200" cap="none" spc="0" normalizeH="0" baseline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T Hoves" panose="02000503030000020004"/>
                          <a:ea typeface="+mn-ea"/>
                          <a:cs typeface="+mn-cs"/>
                        </a:rPr>
                        <a:t>2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kumimoji="0" lang="ru-RU" sz="4000" b="1" i="0" u="none" strike="noStrike" kern="1200" cap="none" spc="0" normalizeH="0" baseline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T Hoves" panose="02000503030000020004"/>
                          <a:ea typeface="+mn-ea"/>
                          <a:cs typeface="+mn-cs"/>
                        </a:rPr>
                        <a:t>2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42100540"/>
                  </a:ext>
                </a:extLst>
              </a:tr>
              <a:tr h="1036607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kumimoji="0" lang="ru-RU" sz="4000" b="1" i="0" u="none" strike="noStrike" kern="1200" cap="none" spc="0" normalizeH="0" baseline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T Hoves" panose="02000503030000020004"/>
                          <a:ea typeface="+mn-ea"/>
                          <a:cs typeface="+mn-cs"/>
                        </a:rPr>
                        <a:t>2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kumimoji="0" lang="ru-RU" sz="4000" b="1" i="0" u="none" strike="noStrike" kern="1200" cap="none" spc="0" normalizeH="0" baseline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T Hoves" panose="02000503030000020004"/>
                          <a:ea typeface="+mn-ea"/>
                          <a:cs typeface="+mn-cs"/>
                        </a:rPr>
                        <a:t>5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kumimoji="0" lang="ru-RU" sz="4000" b="1" i="0" u="none" strike="noStrike" kern="1200" cap="none" spc="0" normalizeH="0" baseline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T Hoves" panose="02000503030000020004"/>
                          <a:ea typeface="+mn-ea"/>
                          <a:cs typeface="+mn-cs"/>
                        </a:rPr>
                        <a:t>4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kumimoji="0" lang="ru-RU" sz="4000" b="1" i="0" u="none" strike="noStrike" kern="1200" cap="none" spc="0" normalizeH="0" baseline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T Hoves" panose="02000503030000020004"/>
                          <a:ea typeface="+mn-ea"/>
                          <a:cs typeface="+mn-cs"/>
                        </a:rPr>
                        <a:t>2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kumimoji="0" lang="ru-RU" sz="4000" b="1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T Hoves" panose="02000503030000020004"/>
                          <a:ea typeface="+mn-ea"/>
                          <a:cs typeface="+mn-cs"/>
                        </a:rPr>
                        <a:t>1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5922613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0700435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8" name="Таблица 2">
            <a:extLst>
              <a:ext uri="{FF2B5EF4-FFF2-40B4-BE49-F238E27FC236}">
                <a16:creationId xmlns:a16="http://schemas.microsoft.com/office/drawing/2014/main" id="{A40C4703-93D8-43B0-AA94-C5181A57841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71785795"/>
              </p:ext>
            </p:extLst>
          </p:nvPr>
        </p:nvGraphicFramePr>
        <p:xfrm>
          <a:off x="0" y="2194561"/>
          <a:ext cx="11982996" cy="447620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995749">
                  <a:extLst>
                    <a:ext uri="{9D8B030D-6E8A-4147-A177-3AD203B41FA5}">
                      <a16:colId xmlns:a16="http://schemas.microsoft.com/office/drawing/2014/main" val="3413483877"/>
                    </a:ext>
                  </a:extLst>
                </a:gridCol>
                <a:gridCol w="2995749">
                  <a:extLst>
                    <a:ext uri="{9D8B030D-6E8A-4147-A177-3AD203B41FA5}">
                      <a16:colId xmlns:a16="http://schemas.microsoft.com/office/drawing/2014/main" val="405241561"/>
                    </a:ext>
                  </a:extLst>
                </a:gridCol>
                <a:gridCol w="2995749">
                  <a:extLst>
                    <a:ext uri="{9D8B030D-6E8A-4147-A177-3AD203B41FA5}">
                      <a16:colId xmlns:a16="http://schemas.microsoft.com/office/drawing/2014/main" val="2518450616"/>
                    </a:ext>
                  </a:extLst>
                </a:gridCol>
                <a:gridCol w="2995749">
                  <a:extLst>
                    <a:ext uri="{9D8B030D-6E8A-4147-A177-3AD203B41FA5}">
                      <a16:colId xmlns:a16="http://schemas.microsoft.com/office/drawing/2014/main" val="3784629057"/>
                    </a:ext>
                  </a:extLst>
                </a:gridCol>
              </a:tblGrid>
              <a:tr h="1119794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kumimoji="0" lang="ru-RU" sz="4000" b="1" i="0" u="none" strike="noStrike" kern="1200" cap="none" spc="0" normalizeH="0" baseline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T Hoves" panose="02000503030000020004"/>
                          <a:ea typeface="+mn-ea"/>
                          <a:cs typeface="+mn-cs"/>
                        </a:rPr>
                        <a:t>80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kumimoji="0" lang="ru-RU" sz="4000" b="1" i="0" u="none" strike="noStrike" kern="1200" cap="none" spc="0" normalizeH="0" baseline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T Hoves" panose="02000503030000020004"/>
                          <a:ea typeface="+mn-ea"/>
                          <a:cs typeface="+mn-cs"/>
                        </a:rPr>
                        <a:t>91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kumimoji="0" lang="ru-RU" sz="4000" b="1" i="0" u="none" strike="noStrike" kern="1200" cap="none" spc="0" normalizeH="0" baseline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T Hoves" panose="02000503030000020004"/>
                          <a:ea typeface="+mn-ea"/>
                          <a:cs typeface="+mn-cs"/>
                        </a:rPr>
                        <a:t>91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kumimoji="0" lang="ru-RU" sz="4000" b="1" i="0" u="none" strike="noStrike" kern="1200" cap="none" spc="0" normalizeH="0" baseline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T Hoves" panose="02000503030000020004"/>
                          <a:ea typeface="+mn-ea"/>
                          <a:cs typeface="+mn-cs"/>
                        </a:rPr>
                        <a:t>88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65078742"/>
                  </a:ext>
                </a:extLst>
              </a:tr>
              <a:tr h="1111312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kumimoji="0" lang="ru-RU" sz="4000" b="1" i="0" u="none" strike="noStrike" kern="1200" cap="none" spc="0" normalizeH="0" baseline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T Hoves" panose="02000503030000020004"/>
                          <a:ea typeface="+mn-ea"/>
                          <a:cs typeface="+mn-cs"/>
                        </a:rPr>
                        <a:t>18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kumimoji="0" lang="ru-RU" sz="4000" b="1" i="0" u="none" strike="noStrike" kern="1200" cap="none" spc="0" normalizeH="0" baseline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T Hoves" panose="02000503030000020004"/>
                          <a:ea typeface="+mn-ea"/>
                          <a:cs typeface="+mn-cs"/>
                        </a:rPr>
                        <a:t>5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kumimoji="0" lang="ru-RU" sz="4000" b="1" i="0" u="none" strike="noStrike" kern="1200" cap="none" spc="0" normalizeH="0" baseline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T Hoves" panose="02000503030000020004"/>
                          <a:ea typeface="+mn-ea"/>
                          <a:cs typeface="+mn-cs"/>
                        </a:rPr>
                        <a:t>3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kumimoji="0" lang="ru-RU" sz="4000" b="1" i="0" u="none" strike="noStrike" kern="1200" cap="none" spc="0" normalizeH="0" baseline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T Hoves" panose="02000503030000020004"/>
                          <a:ea typeface="+mn-ea"/>
                          <a:cs typeface="+mn-cs"/>
                        </a:rPr>
                        <a:t>9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29146996"/>
                  </a:ext>
                </a:extLst>
              </a:tr>
              <a:tr h="1221596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kumimoji="0" lang="ru-RU" sz="4000" b="1" i="0" u="none" strike="noStrike" kern="1200" cap="none" spc="0" normalizeH="0" baseline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T Hoves" panose="02000503030000020004"/>
                          <a:ea typeface="+mn-ea"/>
                          <a:cs typeface="+mn-cs"/>
                        </a:rPr>
                        <a:t>0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kumimoji="0" lang="ru-RU" sz="4000" b="1" i="0" u="none" strike="noStrike" kern="1200" cap="none" spc="0" normalizeH="0" baseline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T Hoves" panose="02000503030000020004"/>
                          <a:ea typeface="+mn-ea"/>
                          <a:cs typeface="+mn-cs"/>
                        </a:rPr>
                        <a:t>0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kumimoji="0" lang="ru-RU" sz="4000" b="1" i="0" u="none" strike="noStrike" kern="1200" cap="none" spc="0" normalizeH="0" baseline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T Hoves" panose="02000503030000020004"/>
                          <a:ea typeface="+mn-ea"/>
                          <a:cs typeface="+mn-cs"/>
                        </a:rPr>
                        <a:t>2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kumimoji="0" lang="ru-RU" sz="4000" b="1" i="0" u="none" strike="noStrike" kern="1200" cap="none" spc="0" normalizeH="0" baseline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T Hoves" panose="02000503030000020004"/>
                          <a:ea typeface="+mn-ea"/>
                          <a:cs typeface="+mn-cs"/>
                        </a:rPr>
                        <a:t>2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42100540"/>
                  </a:ext>
                </a:extLst>
              </a:tr>
              <a:tr h="1023502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kumimoji="0" lang="ru-RU" sz="4000" b="1" i="0" u="none" strike="noStrike" kern="1200" cap="none" spc="0" normalizeH="0" baseline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T Hoves" panose="02000503030000020004"/>
                          <a:ea typeface="+mn-ea"/>
                          <a:cs typeface="+mn-cs"/>
                        </a:rPr>
                        <a:t>2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kumimoji="0" lang="ru-RU" sz="4000" b="1" i="0" u="none" strike="noStrike" kern="1200" cap="none" spc="0" normalizeH="0" baseline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T Hoves" panose="02000503030000020004"/>
                          <a:ea typeface="+mn-ea"/>
                          <a:cs typeface="+mn-cs"/>
                        </a:rPr>
                        <a:t>4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kumimoji="0" lang="ru-RU" sz="4000" b="1" i="0" u="none" strike="noStrike" kern="1200" cap="none" spc="0" normalizeH="0" baseline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T Hoves" panose="02000503030000020004"/>
                          <a:ea typeface="+mn-ea"/>
                          <a:cs typeface="+mn-cs"/>
                        </a:rPr>
                        <a:t>4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kumimoji="0" lang="ru-RU" sz="4000" b="1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T Hoves" panose="02000503030000020004"/>
                          <a:ea typeface="+mn-ea"/>
                          <a:cs typeface="+mn-cs"/>
                        </a:rPr>
                        <a:t>1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5922613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36453037"/>
      </p:ext>
    </p:extLst>
  </p:cSld>
  <p:clrMapOvr>
    <a:masterClrMapping/>
  </p:clrMapOvr>
</p:sld>
</file>

<file path=ppt/theme/theme1.xml><?xml version="1.0" encoding="utf-8"?>
<a:theme xmlns:a="http://schemas.openxmlformats.org/drawingml/2006/main" name="По умолчанию">
  <a:themeElements>
    <a:clrScheme name="Офис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исная">
      <a:majorFont>
        <a:latin typeface="Calibri Light" panose="020F0302020204030204"/>
        <a:ea typeface=""/>
        <a:cs typeface=""/>
        <a:font script="Arab" typeface="Times New Roman"/>
        <a:font script="Armn" typeface="Arial"/>
        <a:font script="Beng" typeface="Vrinda"/>
        <a:font script="Bopo" typeface="Microsoft JhengHei"/>
        <a:font script="Cher" typeface="Plantagenet Cherokee"/>
        <a:font script="Deva" typeface="Mangal"/>
        <a:font script="Ethi" typeface="Nyala"/>
        <a:font script="Geor" typeface="Sylfaen"/>
        <a:font script="Gujr" typeface="Shruti"/>
        <a:font script="Guru" typeface="Raavi"/>
        <a:font script="Hang" typeface="맑은 고딕"/>
        <a:font script="Hebr" typeface="Times New Roman"/>
        <a:font script="Knda" typeface="Tunga"/>
        <a:font script="Khmr" typeface="MoolBoran"/>
        <a:font script="Laoo" typeface="DokChampa"/>
        <a:font script="Mlym" typeface="Kartika"/>
        <a:font script="Mong" typeface="Mongolian Baiti"/>
        <a:font script="Mymr" typeface="Myanmar Text"/>
        <a:font script="Orya" typeface="Kalinga"/>
        <a:font script="Sinh" typeface="Iskoola Pota"/>
        <a:font script="Syrc" typeface="Estrangelo Edessa"/>
        <a:font script="Taml" typeface="Latha"/>
        <a:font script="Telu" typeface="Gautami"/>
        <a:font script="Thaa" typeface="MV Boli"/>
        <a:font script="Thai" typeface="Angsana New"/>
        <a:font script="Tibt" typeface="Microsoft Himalaya"/>
        <a:font script="Cans" typeface="Euphemia"/>
        <a:font script="Yiii" typeface="Microsoft Yi Baiti"/>
        <a:font script="Osma" typeface="Ebrima"/>
        <a:font script="Tale" typeface="Microsoft Tai Le"/>
        <a:font script="Bugi" typeface="Leelawadee UI"/>
        <a:font script="Talu" typeface="Microsoft New Tai Lue"/>
        <a:font script="Tfng" typeface="Ebrima"/>
        <a:font script="Hans" typeface="等线 Light"/>
        <a:font script="Hant" typeface="新細明體"/>
        <a:font script="Java" typeface="Javanese Text"/>
        <a:font script="Nkoo" typeface="Ebrima"/>
        <a:font script="Phag" typeface="Phagspa"/>
        <a:font script="Syre" typeface="Estrangelo Edessa"/>
        <a:font script="Syrj" typeface="Estrangelo Edessa"/>
        <a:font script="Syrn" typeface="Estrangelo Edessa"/>
        <a:font script="Jpan" typeface="游ゴシック Light"/>
        <a:font script="Olck" typeface="Nirmala UI"/>
        <a:font script="Lisu" typeface="Segoe UI"/>
        <a:font script="Sora" typeface="Nirmala UI"/>
      </a:majorFont>
      <a:minorFont>
        <a:latin typeface="Calibri" panose="020F0502020204030204"/>
        <a:ea typeface=""/>
        <a:cs typeface=""/>
        <a:font script="Arab" typeface="Arial"/>
        <a:font script="Armn" typeface="Arial"/>
        <a:font script="Beng" typeface="Vrinda"/>
        <a:font script="Bopo" typeface="Microsoft JhengHei"/>
        <a:font script="Cher" typeface="Plantagenet Cherokee"/>
        <a:font script="Deva" typeface="Mangal"/>
        <a:font script="Ethi" typeface="Nyala"/>
        <a:font script="Geor" typeface="Sylfaen"/>
        <a:font script="Gujr" typeface="Shruti"/>
        <a:font script="Guru" typeface="Raavi"/>
        <a:font script="Hang" typeface="맑은 고딕"/>
        <a:font script="Hebr" typeface="Arial"/>
        <a:font script="Knda" typeface="Tunga"/>
        <a:font script="Khmr" typeface="DaunPenh"/>
        <a:font script="Laoo" typeface="DokChampa"/>
        <a:font script="Mlym" typeface="Kartika"/>
        <a:font script="Mong" typeface="Mongolian Baiti"/>
        <a:font script="Mymr" typeface="Myanmar Text"/>
        <a:font script="Orya" typeface="Kalinga"/>
        <a:font script="Sinh" typeface="Iskoola Pota"/>
        <a:font script="Syrc" typeface="Estrangelo Edessa"/>
        <a:font script="Taml" typeface="Latha"/>
        <a:font script="Telu" typeface="Gautami"/>
        <a:font script="Thaa" typeface="MV Boli"/>
        <a:font script="Thai" typeface="Cordia New"/>
        <a:font script="Tibt" typeface="Microsoft Himalaya"/>
        <a:font script="Cans" typeface="Euphemia"/>
        <a:font script="Yiii" typeface="Microsoft Yi Baiti"/>
        <a:font script="Osma" typeface="Ebrima"/>
        <a:font script="Tale" typeface="Microsoft Tai Le"/>
        <a:font script="Bugi" typeface="Leelawadee UI"/>
        <a:font script="Talu" typeface="Microsoft New Tai Lue"/>
        <a:font script="Tfng" typeface="Ebrima"/>
        <a:font script="Hans" typeface="等线"/>
        <a:font script="Hant" typeface="新細明體"/>
        <a:font script="Java" typeface="Javanese Text"/>
        <a:font script="Nkoo" typeface="Ebrima"/>
        <a:font script="Phag" typeface="Phagspa"/>
        <a:font script="Syre" typeface="Estrangelo Edessa"/>
        <a:font script="Syrj" typeface="Estrangelo Edessa"/>
        <a:font script="Syrn" typeface="Estrangelo Edessa"/>
        <a:font script="Jpan" typeface="游ゴシック"/>
        <a:font script="Olck" typeface="Nirmala UI"/>
        <a:font script="Lisu" typeface="Segoe UI"/>
        <a:font script="Sora" typeface="Nirmala UI"/>
      </a:minorFont>
    </a:fontScheme>
    <a:fmtScheme name="Офис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Notes Theme">
  <a:themeElements>
    <a:clrScheme name="Office Notes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Notes Theme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Office Notes Them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1"/>
        </a:gradFill>
      </a:fillStyleLst>
      <a:lnStyleLst>
        <a:ln w="9525" cap="flat" cmpd="sng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>
          <a:solidFill>
            <a:schemeClr val="phClr"/>
          </a:solidFill>
          <a:prstDash val="solid"/>
        </a:ln>
        <a:ln w="38100" cap="flat" cmpd="sng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711</TotalTime>
  <Words>81</Words>
  <Application>Microsoft Office PowerPoint</Application>
  <PresentationFormat>Широкоэкранный</PresentationFormat>
  <Paragraphs>76</Paragraphs>
  <Slides>6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11" baseType="lpstr">
      <vt:lpstr>Arial</vt:lpstr>
      <vt:lpstr>Calibri</vt:lpstr>
      <vt:lpstr>Calibri Light</vt:lpstr>
      <vt:lpstr>TT Hoves</vt:lpstr>
      <vt:lpstr>По умолчанию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Mobile Systems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Анастасия</dc:creator>
  <cp:lastModifiedBy>Зерняев Денис</cp:lastModifiedBy>
  <cp:revision>52</cp:revision>
  <dcterms:created xsi:type="dcterms:W3CDTF">2024-03-21T14:24:58Z</dcterms:created>
  <dcterms:modified xsi:type="dcterms:W3CDTF">2025-04-03T09:46:38Z</dcterms:modified>
</cp:coreProperties>
</file>