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284" r:id="rId3"/>
    <p:sldId id="279" r:id="rId4"/>
    <p:sldId id="278" r:id="rId5"/>
    <p:sldId id="28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D51"/>
    <a:srgbClr val="3A7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60"/>
      </p:cViewPr>
      <p:guideLst>
        <p:guide pos="3840"/>
        <p:guide orient="horz" pos="3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5B02-95E8-4932-900D-5554FAF15A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A28-492F-4899-95DC-D9D2C525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6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05D92-EBCE-4A4D-87ED-ED4D330B6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8FB308-1058-49E8-BE28-2D9A2481B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4FA999-162E-41A2-8DDD-8BD45A2D6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234FA6-0D77-4ABF-9EA3-961D1747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образовательных программ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942303" y="5119103"/>
            <a:ext cx="1757354" cy="434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4-2025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25B50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Строительство железных дорог, путь и путевое хозяйство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4">
            <a:extLst>
              <a:ext uri="{FF2B5EF4-FFF2-40B4-BE49-F238E27FC236}">
                <a16:creationId xmlns:a16="http://schemas.microsoft.com/office/drawing/2014/main" id="{8D60E88F-7ECE-426D-99F2-E2D9E85C83BC}"/>
              </a:ext>
            </a:extLst>
          </p:cNvPr>
          <p:cNvSpPr txBox="1"/>
          <p:nvPr/>
        </p:nvSpPr>
        <p:spPr>
          <a:xfrm>
            <a:off x="636870" y="2679741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87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2A6637F8-5D8F-4D26-AA5B-62545DF82C0F}"/>
              </a:ext>
            </a:extLst>
          </p:cNvPr>
          <p:cNvSpPr txBox="1"/>
          <p:nvPr/>
        </p:nvSpPr>
        <p:spPr>
          <a:xfrm>
            <a:off x="720817" y="4760752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13</a:t>
            </a: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EB440DDD-9AE9-4CD6-A465-512DF6205423}"/>
              </a:ext>
            </a:extLst>
          </p:cNvPr>
          <p:cNvSpPr txBox="1"/>
          <p:nvPr/>
        </p:nvSpPr>
        <p:spPr>
          <a:xfrm>
            <a:off x="5342614" y="2699758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272ED7D6-473E-42B0-AB0F-CBE9E4EECCF8}"/>
              </a:ext>
            </a:extLst>
          </p:cNvPr>
          <p:cNvSpPr txBox="1"/>
          <p:nvPr/>
        </p:nvSpPr>
        <p:spPr>
          <a:xfrm>
            <a:off x="5682630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6590AFEC-F576-4148-B8F6-EF97D1A45CC6}"/>
              </a:ext>
            </a:extLst>
          </p:cNvPr>
          <p:cNvSpPr txBox="1"/>
          <p:nvPr/>
        </p:nvSpPr>
        <p:spPr>
          <a:xfrm>
            <a:off x="2889869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92</a:t>
            </a:r>
          </a:p>
        </p:txBody>
      </p:sp>
      <p:sp>
        <p:nvSpPr>
          <p:cNvPr id="59" name="TextBox 32">
            <a:extLst>
              <a:ext uri="{FF2B5EF4-FFF2-40B4-BE49-F238E27FC236}">
                <a16:creationId xmlns:a16="http://schemas.microsoft.com/office/drawing/2014/main" id="{B0A0E8A0-D8D2-4269-B5C1-CB154AB5FC8B}"/>
              </a:ext>
            </a:extLst>
          </p:cNvPr>
          <p:cNvSpPr txBox="1"/>
          <p:nvPr/>
        </p:nvSpPr>
        <p:spPr>
          <a:xfrm>
            <a:off x="3315756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8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1849EF01-3E53-4F73-9460-162CCA2C36FD}"/>
              </a:ext>
            </a:extLst>
          </p:cNvPr>
          <p:cNvSpPr txBox="1"/>
          <p:nvPr/>
        </p:nvSpPr>
        <p:spPr>
          <a:xfrm>
            <a:off x="7697759" y="2699758"/>
            <a:ext cx="151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24EA14B9-42BF-43D2-8753-E88B561AA566}"/>
              </a:ext>
            </a:extLst>
          </p:cNvPr>
          <p:cNvSpPr txBox="1"/>
          <p:nvPr/>
        </p:nvSpPr>
        <p:spPr>
          <a:xfrm>
            <a:off x="8110865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2" name="TextBox 50">
            <a:extLst>
              <a:ext uri="{FF2B5EF4-FFF2-40B4-BE49-F238E27FC236}">
                <a16:creationId xmlns:a16="http://schemas.microsoft.com/office/drawing/2014/main" id="{E18DAC64-DE34-4BF3-8BF3-3E8601382549}"/>
              </a:ext>
            </a:extLst>
          </p:cNvPr>
          <p:cNvSpPr txBox="1"/>
          <p:nvPr/>
        </p:nvSpPr>
        <p:spPr>
          <a:xfrm>
            <a:off x="10586453" y="476075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686EA0-14B1-4995-ACC3-05B00823CF6B}"/>
              </a:ext>
            </a:extLst>
          </p:cNvPr>
          <p:cNvSpPr txBox="1"/>
          <p:nvPr/>
        </p:nvSpPr>
        <p:spPr>
          <a:xfrm>
            <a:off x="10196017" y="2699757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>
            <a:extLst>
              <a:ext uri="{FF2B5EF4-FFF2-40B4-BE49-F238E27FC236}">
                <a16:creationId xmlns:a16="http://schemas.microsoft.com/office/drawing/2014/main" id="{2A0AE468-7D0C-4A60-8523-22E71560E66F}"/>
              </a:ext>
            </a:extLst>
          </p:cNvPr>
          <p:cNvSpPr txBox="1"/>
          <p:nvPr/>
        </p:nvSpPr>
        <p:spPr>
          <a:xfrm>
            <a:off x="857444" y="246088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6FDC2-674D-47A5-9C15-A80D69C5A29E}"/>
              </a:ext>
            </a:extLst>
          </p:cNvPr>
          <p:cNvSpPr txBox="1"/>
          <p:nvPr/>
        </p:nvSpPr>
        <p:spPr>
          <a:xfrm>
            <a:off x="941391" y="454189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3" name="TextBox 28">
            <a:extLst>
              <a:ext uri="{FF2B5EF4-FFF2-40B4-BE49-F238E27FC236}">
                <a16:creationId xmlns:a16="http://schemas.microsoft.com/office/drawing/2014/main" id="{1277FAC4-52B6-4498-A22B-614B2F4D2B13}"/>
              </a:ext>
            </a:extLst>
          </p:cNvPr>
          <p:cNvSpPr txBox="1"/>
          <p:nvPr/>
        </p:nvSpPr>
        <p:spPr>
          <a:xfrm>
            <a:off x="3668704" y="254586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4" name="TextBox 32">
            <a:extLst>
              <a:ext uri="{FF2B5EF4-FFF2-40B4-BE49-F238E27FC236}">
                <a16:creationId xmlns:a16="http://schemas.microsoft.com/office/drawing/2014/main" id="{F7F03CDB-EF9C-4B5E-8C6D-0E93C855F90D}"/>
              </a:ext>
            </a:extLst>
          </p:cNvPr>
          <p:cNvSpPr txBox="1"/>
          <p:nvPr/>
        </p:nvSpPr>
        <p:spPr>
          <a:xfrm>
            <a:off x="4006609" y="456227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5" name="TextBox 50">
            <a:extLst>
              <a:ext uri="{FF2B5EF4-FFF2-40B4-BE49-F238E27FC236}">
                <a16:creationId xmlns:a16="http://schemas.microsoft.com/office/drawing/2014/main" id="{E7E98399-4D53-4FF7-81C8-00C11B45D5FA}"/>
              </a:ext>
            </a:extLst>
          </p:cNvPr>
          <p:cNvSpPr txBox="1"/>
          <p:nvPr/>
        </p:nvSpPr>
        <p:spPr>
          <a:xfrm>
            <a:off x="10267974" y="461973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CA999E-C639-4FA3-AC45-BF52610B8B4C}"/>
              </a:ext>
            </a:extLst>
          </p:cNvPr>
          <p:cNvSpPr txBox="1"/>
          <p:nvPr/>
        </p:nvSpPr>
        <p:spPr>
          <a:xfrm>
            <a:off x="9959652" y="2566372"/>
            <a:ext cx="1152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id="{CD0A94F7-BFCA-445D-8FD9-0CD649B30254}"/>
              </a:ext>
            </a:extLst>
          </p:cNvPr>
          <p:cNvSpPr txBox="1"/>
          <p:nvPr/>
        </p:nvSpPr>
        <p:spPr>
          <a:xfrm>
            <a:off x="6773190" y="2558261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1595F2CD-51B6-422C-A9A3-041F1D544C0D}"/>
              </a:ext>
            </a:extLst>
          </p:cNvPr>
          <p:cNvSpPr txBox="1"/>
          <p:nvPr/>
        </p:nvSpPr>
        <p:spPr>
          <a:xfrm>
            <a:off x="6992984" y="4574669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59</Words>
  <Application>Microsoft Office PowerPoint</Application>
  <PresentationFormat>Широкоэкранный</PresentationFormat>
  <Paragraphs>27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TT Hoves DemiBold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Зерняев Денис</cp:lastModifiedBy>
  <cp:revision>11</cp:revision>
  <dcterms:created xsi:type="dcterms:W3CDTF">2024-03-21T14:24:58Z</dcterms:created>
  <dcterms:modified xsi:type="dcterms:W3CDTF">2025-04-03T02:32:00Z</dcterms:modified>
</cp:coreProperties>
</file>