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6" y="-102"/>
      </p:cViewPr>
      <p:guideLst>
        <p:guide orient="horz" pos="35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Техническая эксплуатация транспортного радиоэлектронного оборудования (по видам транспорта)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xmlns="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xmlns="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xmlns="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xmlns="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xmlns="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xmlns="" id="{B0A0E8A0-D8D2-4269-B5C1-CB154AB5FC8B}"/>
              </a:ext>
            </a:extLst>
          </p:cNvPr>
          <p:cNvSpPr txBox="1"/>
          <p:nvPr/>
        </p:nvSpPr>
        <p:spPr>
          <a:xfrm>
            <a:off x="3088258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xmlns="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xmlns="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xmlns="" id="{E18DAC64-DE34-4BF3-8BF3-3E8601382549}"/>
              </a:ext>
            </a:extLst>
          </p:cNvPr>
          <p:cNvSpPr txBox="1"/>
          <p:nvPr/>
        </p:nvSpPr>
        <p:spPr>
          <a:xfrm>
            <a:off x="10586453" y="476075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xmlns="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15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xmlns="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xmlns="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xmlns="" id="{E7E98399-4D53-4FF7-81C8-00C11B45D5FA}"/>
              </a:ext>
            </a:extLst>
          </p:cNvPr>
          <p:cNvSpPr txBox="1"/>
          <p:nvPr/>
        </p:nvSpPr>
        <p:spPr>
          <a:xfrm>
            <a:off x="10267974" y="461973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xmlns="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xmlns="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61</Words>
  <Application>Microsoft Office PowerPoint</Application>
  <PresentationFormat>Произвольный</PresentationFormat>
  <Paragraphs>27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Малых Надежда Михайловна</cp:lastModifiedBy>
  <cp:revision>13</cp:revision>
  <dcterms:created xsi:type="dcterms:W3CDTF">2024-03-21T14:24:58Z</dcterms:created>
  <dcterms:modified xsi:type="dcterms:W3CDTF">2025-04-16T03:34:00Z</dcterms:modified>
</cp:coreProperties>
</file>