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Электроснабжение (по отраслям)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87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13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92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088258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3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56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14</cp:revision>
  <dcterms:created xsi:type="dcterms:W3CDTF">2024-03-21T14:24:58Z</dcterms:created>
  <dcterms:modified xsi:type="dcterms:W3CDTF">2025-04-03T02:38:07Z</dcterms:modified>
</cp:coreProperties>
</file>