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3" autoAdjust="0"/>
    <p:restoredTop sz="94660"/>
  </p:normalViewPr>
  <p:slideViewPr>
    <p:cSldViewPr snapToGrid="0">
      <p:cViewPr varScale="1">
        <p:scale>
          <a:sx n="56" d="100"/>
          <a:sy n="56" d="100"/>
        </p:scale>
        <p:origin x="90" y="1260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4-2025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Право и организация социального обеспечения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spc="-1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24424" y="4716166"/>
            <a:ext cx="9449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149052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310545" y="4760752"/>
            <a:ext cx="1162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20867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707366" y="2460884"/>
            <a:ext cx="13879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074662" y="4619736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56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Зерняев Денис</cp:lastModifiedBy>
  <cp:revision>20</cp:revision>
  <dcterms:created xsi:type="dcterms:W3CDTF">2024-03-21T14:24:58Z</dcterms:created>
  <dcterms:modified xsi:type="dcterms:W3CDTF">2025-04-03T03:04:58Z</dcterms:modified>
</cp:coreProperties>
</file>