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7"/>
  </p:notesMasterIdLst>
  <p:sldIdLst>
    <p:sldId id="284" r:id="rId3"/>
    <p:sldId id="279" r:id="rId4"/>
    <p:sldId id="278" r:id="rId5"/>
    <p:sldId id="280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0" pos="3840">
          <p15:clr>
            <a:srgbClr val="A4A3A4"/>
          </p15:clr>
        </p15:guide>
        <p15:guide id="1" orient="horz" pos="354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6D51"/>
    <a:srgbClr val="3A77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3" autoAdjust="0"/>
    <p:restoredTop sz="94660"/>
  </p:normalViewPr>
  <p:slideViewPr>
    <p:cSldViewPr snapToGrid="0">
      <p:cViewPr varScale="1">
        <p:scale>
          <a:sx n="56" d="100"/>
          <a:sy n="56" d="100"/>
        </p:scale>
        <p:origin x="90" y="1260"/>
      </p:cViewPr>
      <p:guideLst>
        <p:guide pos="3840"/>
        <p:guide orient="horz" pos="354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 noEditPoints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  <a:p>
            <a:endParaRPr lang="en-US"/>
          </a:p>
        </p:txBody>
      </p:sp>
      <p:sp>
        <p:nvSpPr>
          <p:cNvPr id="3" name="Заполнитель даты 2"/>
          <p:cNvSpPr>
            <a:spLocks noGrp="1" noEditPoints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E55B02-95E8-4932-900D-5554FAF15A48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4" name="Заполнитель изображения слайда 3"/>
          <p:cNvSpPr>
            <a:spLocks noGrp="1" noRot="1" noChangeAspect="1" noEditPoints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  <a:p>
            <a:endParaRPr lang="en-US"/>
          </a:p>
        </p:txBody>
      </p:sp>
      <p:sp>
        <p:nvSpPr>
          <p:cNvPr id="5" name="Заполнитель заметок 4"/>
          <p:cNvSpPr>
            <a:spLocks noGrp="1" noEditPoints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3D0A28-492F-4899-95DC-D9D2C5252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75662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605D92-EBCE-4A4D-87ED-ED4D330B6D6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18471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478FB308-1058-49E8-BE28-2D9A2481BCE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978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854FA999-162E-41A2-8DDD-8BD45A2D6A4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063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Подзаголовок 2"/>
          <p:cNvSpPr>
            <a:spLocks noGrp="1" noEditPoints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ru-RU" altLang="en-US"/>
              <a:t>Щелкните для изменения стиля основного подзаголовка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Название и текст по вертикал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по вертикали 2"/>
          <p:cNvSpPr>
            <a:spLocks noGrp="1" noEditPoints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Название по вертикали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по вертикали 2"/>
          <p:cNvSpPr>
            <a:spLocks noGrp="1" noEditPoints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CCF348-12DA-4F33-B406-942EE8CB64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CF58450-4DB9-48F7-A637-27BE338B6C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F90FADB-F250-4C2F-B1A6-25A1C5B70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FB2B92-8415-4920-866C-30A4F082E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78FD3C-8439-43F1-83BD-D4A345298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0403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A37529-C8EF-4B90-8C62-8234A7C5F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2C5203-5E37-439F-A215-8C304BC8EB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B45008-8E3B-4A79-BC7B-F01D5646A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BBFCC0-FCE8-4474-B618-9A9B02534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9E9188-CF4B-4DEB-855D-6986D5FB7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1101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9BEC82-7165-499A-983D-05E268651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8F3F667-9223-437A-BB44-ECE5901636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F8E10C-399D-4B17-8FA5-FA0017C5E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D7ED9DF-683D-44F1-B077-99A7B989C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C02B313-1796-43A6-90B9-A59A47A75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1302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30DDE9-61A3-4CDB-880C-9DDBBEBB4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F6FF3A9-DB5B-4110-AFFF-00425F4788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2ED36EA-34F7-4BAD-A455-8E3A0964C2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26D9248-9807-4F9A-8574-F9213C09FF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D7EB908-15A9-4C6B-8089-31D1C3F8C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3AE4ED1-609E-4651-BCB2-3BD9ABE55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1878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6505B9-DE22-4018-A4B4-7BFF2C635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DDEC1AB-8930-4188-B879-F571248BF5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E6FACEC-3AC5-45A6-A29B-2286F3B994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3719959-1750-4BB6-8CE1-1C643B2F3F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E7268AE-56C2-46EF-992D-887CEC60EC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76D758D-BF75-4CED-B0EB-C85EADB85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F262616-5B6E-4FEE-ADA8-6E6FF231F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1A49255-53EF-4041-A5E0-84CB87552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2082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BEE270-1BBB-49C8-BB5C-FDFB9FFD0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601273F-2289-4E73-AB7A-43A7B0678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2B4C82E-6701-4D6A-9773-B019C1945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7273449-DBA5-4E53-8F8C-EB2E0B1A6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8790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E19A2A8-4D5B-4506-889F-4F0F3B39D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FF93630-97FE-4982-867B-9B544414B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4672288-C6B0-4F39-AEF9-ADEC716AD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0499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678BBE-4A13-44A3-8B87-D0313F998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F106A0F-2A88-484C-9A88-EB89B7FA1B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06A1712-E509-4B61-9D77-0FEF1BFCE0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4684B99-B13F-4B70-A2B8-806EDAE8C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2BA8F27-DDF5-46A3-91E3-A2708E165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6210C8B-8E9D-4575-BA61-086B72322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804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ние и контен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A55A2B-63CE-46C2-A95E-99C1A418F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FA28ED2-B064-43CF-9E6A-D92D5EB460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AD4E395-CAE6-40A4-9752-A4AEB37010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F186DDB-96C0-4893-B6DB-902AE40AB3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8F52C71-9B21-468E-B339-25497EE79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A19DC73-ECFF-4D46-9518-FA2C2EF6A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0482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92D203-68EA-4236-A64D-1EDDB5289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9CED4BB-EFE2-4E45-B684-8A01E4F17D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D5172BD-6CB2-4588-AD72-7DDFE6628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CD9E98C-B436-439D-AD40-378F66F4B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EBB5A2E-D665-48C6-9431-8FED18AD1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5410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0DE22B2-6B4B-403D-8DE8-163E3B164B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E9957F3-39D6-41F8-9DC2-29652C35DC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713B3D-4263-4289-A4C3-3CD8C2360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2BFDEA-F347-40E3-AB5C-5F31AF96B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B72E40B-A3AA-4ED7-8438-9E2C31E82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146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контен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контента 3"/>
          <p:cNvSpPr>
            <a:spLocks noGrp="1" noEditPoints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4" name="Заполнитель контента 3"/>
          <p:cNvSpPr>
            <a:spLocks noGrp="1" noEditPoints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5" name="Заполнитель текста 4"/>
          <p:cNvSpPr>
            <a:spLocks noGrp="1" noEditPoints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6" name="Заполнитель контента 5"/>
          <p:cNvSpPr>
            <a:spLocks noGrp="1" noEditPoints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7" name="Заполнитель даты 6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8" name="Заполнитель нижнего колонтитула 7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9" name="Заполнитель номера слайда 8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назв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даты 2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4" name="Заполнитель нижнего колонтитула 3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5" name="Заполнитель номера слайда 4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даты 1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Заполнитель нижнего колонтитула 2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Контен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текста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Изображение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изображения 2"/>
          <p:cNvSpPr>
            <a:spLocks noGrp="1" noEditPoints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altLang="en-US"/>
              <a:t>Щелкните значок, чтобы добавить рисунок</a:t>
            </a:r>
          </a:p>
        </p:txBody>
      </p:sp>
      <p:sp>
        <p:nvSpPr>
          <p:cNvPr id="4" name="Заполнитель текста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названия 1"/>
          <p:cNvSpPr>
            <a:spLocks noGrp="1" noEditPoints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D7FF2-845F-41B9-944F-35B90659B7D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DEF7C6-3988-4715-989B-292D27CC6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FD6ABE4-B23E-4824-BA59-E9E17A53D1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94D1BBA-3D10-4878-A893-46EF3670EE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19AC254-4A18-48EE-8735-B942352ECB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413A62-2038-4EB5-AB22-9E8619FCD7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413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5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C234FA6-0D77-4ABF-9EA3-961D17478B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8" y="0"/>
            <a:ext cx="12167163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9B6937-F75C-4FF3-8545-756BA5EA80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400" y="2084889"/>
            <a:ext cx="8382000" cy="938936"/>
          </a:xfrm>
        </p:spPr>
        <p:txBody>
          <a:bodyPr vert="horz" lIns="91440" tIns="45720" rIns="91440" bIns="45720" rtlCol="0" anchor="t" anchorCtr="0">
            <a:normAutofit/>
          </a:bodyPr>
          <a:lstStyle/>
          <a:p>
            <a:pPr algn="l"/>
            <a:r>
              <a:rPr lang="ru-RU" b="1" dirty="0">
                <a:latin typeface="TT Hoves" panose="02000503030000020004" pitchFamily="2" charset="-52"/>
              </a:rPr>
              <a:t>ОТЧЕТ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B638287-B607-47F2-805B-8DF1E5B7C1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0546" y="3341905"/>
            <a:ext cx="9335251" cy="1213765"/>
          </a:xfrm>
        </p:spPr>
        <p:txBody>
          <a:bodyPr>
            <a:noAutofit/>
          </a:bodyPr>
          <a:lstStyle/>
          <a:p>
            <a:pPr algn="l"/>
            <a:r>
              <a:rPr lang="ru-RU" sz="2000" dirty="0">
                <a:latin typeface="TT Hoves" panose="02000503030000020004" charset="-52"/>
              </a:rPr>
              <a:t>о результатах опросов педагогических работников профессиональной организации об удовлетворенности условиями и организацией образовательной деятельности в рамках реализации образовательных программ среднего профессионального образования</a:t>
            </a:r>
          </a:p>
        </p:txBody>
      </p:sp>
      <p:sp>
        <p:nvSpPr>
          <p:cNvPr id="14" name="Прямоугольник: скругленные противолежащие углы 13">
            <a:extLst>
              <a:ext uri="{FF2B5EF4-FFF2-40B4-BE49-F238E27FC236}">
                <a16:creationId xmlns:a16="http://schemas.microsoft.com/office/drawing/2014/main" id="{964C26CA-DD10-4F35-831E-BC25C498B2A4}"/>
              </a:ext>
            </a:extLst>
          </p:cNvPr>
          <p:cNvSpPr/>
          <p:nvPr/>
        </p:nvSpPr>
        <p:spPr>
          <a:xfrm>
            <a:off x="748140" y="4912773"/>
            <a:ext cx="2023757" cy="640938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10A1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Подзаголовок 2">
            <a:extLst>
              <a:ext uri="{FF2B5EF4-FFF2-40B4-BE49-F238E27FC236}">
                <a16:creationId xmlns:a16="http://schemas.microsoft.com/office/drawing/2014/main" id="{728F25AD-A9FB-4D73-9D81-486522B9D32D}"/>
              </a:ext>
            </a:extLst>
          </p:cNvPr>
          <p:cNvSpPr txBox="1">
            <a:spLocks/>
          </p:cNvSpPr>
          <p:nvPr/>
        </p:nvSpPr>
        <p:spPr>
          <a:xfrm>
            <a:off x="942303" y="5119103"/>
            <a:ext cx="1757354" cy="43460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dirty="0">
                <a:solidFill>
                  <a:prstClr val="white"/>
                </a:solidFill>
                <a:latin typeface="TT Hoves DemiBold" panose="02000503030000020004" pitchFamily="2" charset="-52"/>
              </a:rPr>
              <a:t>202</a:t>
            </a:r>
            <a:r>
              <a:rPr lang="ru-RU" dirty="0">
                <a:solidFill>
                  <a:prstClr val="white"/>
                </a:solidFill>
                <a:latin typeface="TT Hoves" panose="02000503030000020004"/>
              </a:rPr>
              <a:t>4-2025 г</a:t>
            </a:r>
            <a:r>
              <a:rPr lang="ru-RU" dirty="0">
                <a:solidFill>
                  <a:prstClr val="white"/>
                </a:solidFill>
                <a:latin typeface="TT Hoves DemiBold" panose="02000503030000020004" pitchFamily="2" charset="-52"/>
              </a:rPr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40" y="771989"/>
            <a:ext cx="4297389" cy="579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73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3">
            <a:extLst>
              <a:ext uri="{FF2B5EF4-FFF2-40B4-BE49-F238E27FC236}">
                <a16:creationId xmlns:a16="http://schemas.microsoft.com/office/drawing/2014/main" id="{4A703804-55CC-4557-8193-D6278558A242}"/>
              </a:ext>
            </a:extLst>
          </p:cNvPr>
          <p:cNvSpPr/>
          <p:nvPr/>
        </p:nvSpPr>
        <p:spPr>
          <a:xfrm>
            <a:off x="471851" y="1589952"/>
            <a:ext cx="82089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T Hoves" panose="02000503030000020004"/>
                <a:ea typeface="+mn-ea"/>
                <a:cs typeface="+mn-cs"/>
              </a:rPr>
              <a:t>Образовательная программа  </a:t>
            </a:r>
          </a:p>
        </p:txBody>
      </p:sp>
      <p:sp>
        <p:nvSpPr>
          <p:cNvPr id="10" name="Прямоугольник 4">
            <a:extLst>
              <a:ext uri="{FF2B5EF4-FFF2-40B4-BE49-F238E27FC236}">
                <a16:creationId xmlns:a16="http://schemas.microsoft.com/office/drawing/2014/main" id="{ABB62E91-DCA7-430F-A8D5-D4054A6BEEA6}"/>
              </a:ext>
            </a:extLst>
          </p:cNvPr>
          <p:cNvSpPr/>
          <p:nvPr/>
        </p:nvSpPr>
        <p:spPr>
          <a:xfrm>
            <a:off x="471851" y="2735328"/>
            <a:ext cx="28456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125B50"/>
                </a:solidFill>
                <a:effectLst/>
                <a:uLnTx/>
                <a:uFillTx/>
                <a:latin typeface="TT Hoves" panose="02000503030000020004"/>
                <a:ea typeface="+mn-ea"/>
                <a:cs typeface="+mn-cs"/>
              </a:rPr>
              <a:t>специальность</a:t>
            </a:r>
          </a:p>
        </p:txBody>
      </p:sp>
      <p:sp>
        <p:nvSpPr>
          <p:cNvPr id="11" name="Прямоугольник 5">
            <a:extLst>
              <a:ext uri="{FF2B5EF4-FFF2-40B4-BE49-F238E27FC236}">
                <a16:creationId xmlns:a16="http://schemas.microsoft.com/office/drawing/2014/main" id="{FBB82EE7-FA76-4DD9-9D94-AE480999668A}"/>
              </a:ext>
            </a:extLst>
          </p:cNvPr>
          <p:cNvSpPr/>
          <p:nvPr/>
        </p:nvSpPr>
        <p:spPr>
          <a:xfrm>
            <a:off x="460732" y="3248541"/>
            <a:ext cx="94831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T Hoves" panose="02000503030000020004"/>
                <a:ea typeface="+mn-ea"/>
                <a:cs typeface="+mn-cs"/>
              </a:rPr>
              <a:t>Туризм и гостеприимство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14">
            <a:extLst>
              <a:ext uri="{FF2B5EF4-FFF2-40B4-BE49-F238E27FC236}">
                <a16:creationId xmlns:a16="http://schemas.microsoft.com/office/drawing/2014/main" id="{8D60E88F-7ECE-426D-99F2-E2D9E85C83BC}"/>
              </a:ext>
            </a:extLst>
          </p:cNvPr>
          <p:cNvSpPr txBox="1"/>
          <p:nvPr/>
        </p:nvSpPr>
        <p:spPr>
          <a:xfrm>
            <a:off x="636870" y="2679741"/>
            <a:ext cx="8867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atin typeface="TT Hoves" panose="02000503030000020004" charset="-52"/>
              </a:rPr>
              <a:t>95</a:t>
            </a:r>
          </a:p>
        </p:txBody>
      </p:sp>
      <p:sp>
        <p:nvSpPr>
          <p:cNvPr id="55" name="TextBox 17">
            <a:extLst>
              <a:ext uri="{FF2B5EF4-FFF2-40B4-BE49-F238E27FC236}">
                <a16:creationId xmlns:a16="http://schemas.microsoft.com/office/drawing/2014/main" id="{2A6637F8-5D8F-4D26-AA5B-62545DF82C0F}"/>
              </a:ext>
            </a:extLst>
          </p:cNvPr>
          <p:cNvSpPr txBox="1"/>
          <p:nvPr/>
        </p:nvSpPr>
        <p:spPr>
          <a:xfrm>
            <a:off x="720817" y="4760752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atin typeface="TT Hoves" panose="02000503030000020004" charset="-52"/>
              </a:rPr>
              <a:t>5</a:t>
            </a:r>
          </a:p>
        </p:txBody>
      </p:sp>
      <p:sp>
        <p:nvSpPr>
          <p:cNvPr id="56" name="TextBox 21">
            <a:extLst>
              <a:ext uri="{FF2B5EF4-FFF2-40B4-BE49-F238E27FC236}">
                <a16:creationId xmlns:a16="http://schemas.microsoft.com/office/drawing/2014/main" id="{EB440DDD-9AE9-4CD6-A465-512DF6205423}"/>
              </a:ext>
            </a:extLst>
          </p:cNvPr>
          <p:cNvSpPr txBox="1"/>
          <p:nvPr/>
        </p:nvSpPr>
        <p:spPr>
          <a:xfrm>
            <a:off x="5342614" y="2699758"/>
            <a:ext cx="12378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spc="-100" dirty="0">
                <a:latin typeface="TT Hoves" panose="02000503030000020004" charset="-52"/>
              </a:rPr>
              <a:t>95</a:t>
            </a:r>
          </a:p>
        </p:txBody>
      </p:sp>
      <p:sp>
        <p:nvSpPr>
          <p:cNvPr id="57" name="TextBox 25">
            <a:extLst>
              <a:ext uri="{FF2B5EF4-FFF2-40B4-BE49-F238E27FC236}">
                <a16:creationId xmlns:a16="http://schemas.microsoft.com/office/drawing/2014/main" id="{272ED7D6-473E-42B0-AB0F-CBE9E4EECCF8}"/>
              </a:ext>
            </a:extLst>
          </p:cNvPr>
          <p:cNvSpPr txBox="1"/>
          <p:nvPr/>
        </p:nvSpPr>
        <p:spPr>
          <a:xfrm>
            <a:off x="5624424" y="4716166"/>
            <a:ext cx="9449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latin typeface="TT Hoves" panose="02000503030000020004" charset="-52"/>
              </a:rPr>
              <a:t>5</a:t>
            </a:r>
          </a:p>
        </p:txBody>
      </p:sp>
      <p:sp>
        <p:nvSpPr>
          <p:cNvPr id="58" name="TextBox 28">
            <a:extLst>
              <a:ext uri="{FF2B5EF4-FFF2-40B4-BE49-F238E27FC236}">
                <a16:creationId xmlns:a16="http://schemas.microsoft.com/office/drawing/2014/main" id="{6590AFEC-F576-4148-B8F6-EF97D1A45CC6}"/>
              </a:ext>
            </a:extLst>
          </p:cNvPr>
          <p:cNvSpPr txBox="1"/>
          <p:nvPr/>
        </p:nvSpPr>
        <p:spPr>
          <a:xfrm>
            <a:off x="2889869" y="2699757"/>
            <a:ext cx="12378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>
                <a:latin typeface="TT Hoves" panose="02000503030000020004" charset="-52"/>
              </a:rPr>
              <a:t>95</a:t>
            </a:r>
          </a:p>
        </p:txBody>
      </p:sp>
      <p:sp>
        <p:nvSpPr>
          <p:cNvPr id="59" name="TextBox 32">
            <a:extLst>
              <a:ext uri="{FF2B5EF4-FFF2-40B4-BE49-F238E27FC236}">
                <a16:creationId xmlns:a16="http://schemas.microsoft.com/office/drawing/2014/main" id="{B0A0E8A0-D8D2-4269-B5C1-CB154AB5FC8B}"/>
              </a:ext>
            </a:extLst>
          </p:cNvPr>
          <p:cNvSpPr txBox="1"/>
          <p:nvPr/>
        </p:nvSpPr>
        <p:spPr>
          <a:xfrm>
            <a:off x="3149052" y="4716166"/>
            <a:ext cx="1114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latin typeface="TT Hoves" panose="02000503030000020004" charset="-52"/>
              </a:rPr>
              <a:t>5</a:t>
            </a:r>
          </a:p>
        </p:txBody>
      </p:sp>
      <p:sp>
        <p:nvSpPr>
          <p:cNvPr id="60" name="TextBox 36">
            <a:extLst>
              <a:ext uri="{FF2B5EF4-FFF2-40B4-BE49-F238E27FC236}">
                <a16:creationId xmlns:a16="http://schemas.microsoft.com/office/drawing/2014/main" id="{1849EF01-3E53-4F73-9460-162CCA2C36FD}"/>
              </a:ext>
            </a:extLst>
          </p:cNvPr>
          <p:cNvSpPr txBox="1"/>
          <p:nvPr/>
        </p:nvSpPr>
        <p:spPr>
          <a:xfrm>
            <a:off x="7697759" y="2699758"/>
            <a:ext cx="15159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>
                <a:latin typeface="TT Hoves" panose="02000503030000020004" charset="-52"/>
              </a:rPr>
              <a:t>95</a:t>
            </a:r>
          </a:p>
        </p:txBody>
      </p:sp>
      <p:sp>
        <p:nvSpPr>
          <p:cNvPr id="61" name="TextBox 40">
            <a:extLst>
              <a:ext uri="{FF2B5EF4-FFF2-40B4-BE49-F238E27FC236}">
                <a16:creationId xmlns:a16="http://schemas.microsoft.com/office/drawing/2014/main" id="{24EA14B9-42BF-43D2-8753-E88B561AA566}"/>
              </a:ext>
            </a:extLst>
          </p:cNvPr>
          <p:cNvSpPr txBox="1"/>
          <p:nvPr/>
        </p:nvSpPr>
        <p:spPr>
          <a:xfrm>
            <a:off x="8110865" y="4716166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atin typeface="TT Hoves" panose="02000503030000020004" charset="-52"/>
              </a:rPr>
              <a:t>5</a:t>
            </a:r>
          </a:p>
        </p:txBody>
      </p:sp>
      <p:sp>
        <p:nvSpPr>
          <p:cNvPr id="62" name="TextBox 50">
            <a:extLst>
              <a:ext uri="{FF2B5EF4-FFF2-40B4-BE49-F238E27FC236}">
                <a16:creationId xmlns:a16="http://schemas.microsoft.com/office/drawing/2014/main" id="{E18DAC64-DE34-4BF3-8BF3-3E8601382549}"/>
              </a:ext>
            </a:extLst>
          </p:cNvPr>
          <p:cNvSpPr txBox="1"/>
          <p:nvPr/>
        </p:nvSpPr>
        <p:spPr>
          <a:xfrm>
            <a:off x="10310545" y="4760752"/>
            <a:ext cx="11626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latin typeface="TT Hoves" panose="02000503030000020004" charset="-52"/>
              </a:rPr>
              <a:t>0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BB686EA0-14B1-4995-ACC3-05B00823CF6B}"/>
              </a:ext>
            </a:extLst>
          </p:cNvPr>
          <p:cNvSpPr txBox="1"/>
          <p:nvPr/>
        </p:nvSpPr>
        <p:spPr>
          <a:xfrm>
            <a:off x="10120867" y="2699757"/>
            <a:ext cx="12378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>
                <a:latin typeface="TT Hoves" panose="02000503030000020004" charset="-52"/>
              </a:rPr>
              <a:t>100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extBox 14">
            <a:extLst>
              <a:ext uri="{FF2B5EF4-FFF2-40B4-BE49-F238E27FC236}">
                <a16:creationId xmlns:a16="http://schemas.microsoft.com/office/drawing/2014/main" id="{2A0AE468-7D0C-4A60-8523-22E71560E66F}"/>
              </a:ext>
            </a:extLst>
          </p:cNvPr>
          <p:cNvSpPr txBox="1"/>
          <p:nvPr/>
        </p:nvSpPr>
        <p:spPr>
          <a:xfrm>
            <a:off x="707366" y="2460884"/>
            <a:ext cx="13879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latin typeface="TT Hoves" panose="02000503030000020004" charset="-52"/>
              </a:rPr>
              <a:t>100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0A36FDC2-674D-47A5-9C15-A80D69C5A29E}"/>
              </a:ext>
            </a:extLst>
          </p:cNvPr>
          <p:cNvSpPr txBox="1"/>
          <p:nvPr/>
        </p:nvSpPr>
        <p:spPr>
          <a:xfrm>
            <a:off x="941391" y="4541895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atin typeface="TT Hoves" panose="02000503030000020004" charset="-52"/>
              </a:rPr>
              <a:t>0</a:t>
            </a:r>
          </a:p>
        </p:txBody>
      </p:sp>
      <p:sp>
        <p:nvSpPr>
          <p:cNvPr id="63" name="TextBox 28">
            <a:extLst>
              <a:ext uri="{FF2B5EF4-FFF2-40B4-BE49-F238E27FC236}">
                <a16:creationId xmlns:a16="http://schemas.microsoft.com/office/drawing/2014/main" id="{1277FAC4-52B6-4498-A22B-614B2F4D2B13}"/>
              </a:ext>
            </a:extLst>
          </p:cNvPr>
          <p:cNvSpPr txBox="1"/>
          <p:nvPr/>
        </p:nvSpPr>
        <p:spPr>
          <a:xfrm>
            <a:off x="3668704" y="2545868"/>
            <a:ext cx="12378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>
                <a:latin typeface="TT Hoves" panose="02000503030000020004" charset="-52"/>
              </a:rPr>
              <a:t>95</a:t>
            </a:r>
          </a:p>
        </p:txBody>
      </p:sp>
      <p:sp>
        <p:nvSpPr>
          <p:cNvPr id="64" name="TextBox 32">
            <a:extLst>
              <a:ext uri="{FF2B5EF4-FFF2-40B4-BE49-F238E27FC236}">
                <a16:creationId xmlns:a16="http://schemas.microsoft.com/office/drawing/2014/main" id="{F7F03CDB-EF9C-4B5E-8C6D-0E93C855F90D}"/>
              </a:ext>
            </a:extLst>
          </p:cNvPr>
          <p:cNvSpPr txBox="1"/>
          <p:nvPr/>
        </p:nvSpPr>
        <p:spPr>
          <a:xfrm>
            <a:off x="4006609" y="4562277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atin typeface="TT Hoves" panose="02000503030000020004" charset="-52"/>
              </a:rPr>
              <a:t>5</a:t>
            </a:r>
          </a:p>
        </p:txBody>
      </p:sp>
      <p:sp>
        <p:nvSpPr>
          <p:cNvPr id="65" name="TextBox 50">
            <a:extLst>
              <a:ext uri="{FF2B5EF4-FFF2-40B4-BE49-F238E27FC236}">
                <a16:creationId xmlns:a16="http://schemas.microsoft.com/office/drawing/2014/main" id="{E7E98399-4D53-4FF7-81C8-00C11B45D5FA}"/>
              </a:ext>
            </a:extLst>
          </p:cNvPr>
          <p:cNvSpPr txBox="1"/>
          <p:nvPr/>
        </p:nvSpPr>
        <p:spPr>
          <a:xfrm>
            <a:off x="10074662" y="4619736"/>
            <a:ext cx="10800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latin typeface="TT Hoves" panose="02000503030000020004" charset="-52"/>
              </a:rPr>
              <a:t>0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4CA999E-C639-4FA3-AC45-BF52610B8B4C}"/>
              </a:ext>
            </a:extLst>
          </p:cNvPr>
          <p:cNvSpPr txBox="1"/>
          <p:nvPr/>
        </p:nvSpPr>
        <p:spPr>
          <a:xfrm>
            <a:off x="9874298" y="2566372"/>
            <a:ext cx="12378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>
                <a:latin typeface="TT Hoves" panose="02000503030000020004" charset="-52"/>
              </a:rPr>
              <a:t>100</a:t>
            </a:r>
          </a:p>
        </p:txBody>
      </p:sp>
      <p:sp>
        <p:nvSpPr>
          <p:cNvPr id="67" name="TextBox 36">
            <a:extLst>
              <a:ext uri="{FF2B5EF4-FFF2-40B4-BE49-F238E27FC236}">
                <a16:creationId xmlns:a16="http://schemas.microsoft.com/office/drawing/2014/main" id="{CD0A94F7-BFCA-445D-8FD9-0CD649B30254}"/>
              </a:ext>
            </a:extLst>
          </p:cNvPr>
          <p:cNvSpPr txBox="1"/>
          <p:nvPr/>
        </p:nvSpPr>
        <p:spPr>
          <a:xfrm>
            <a:off x="6773190" y="2558261"/>
            <a:ext cx="12378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>
                <a:latin typeface="TT Hoves" panose="02000503030000020004" charset="-52"/>
              </a:rPr>
              <a:t>95</a:t>
            </a:r>
          </a:p>
        </p:txBody>
      </p:sp>
      <p:sp>
        <p:nvSpPr>
          <p:cNvPr id="68" name="TextBox 40">
            <a:extLst>
              <a:ext uri="{FF2B5EF4-FFF2-40B4-BE49-F238E27FC236}">
                <a16:creationId xmlns:a16="http://schemas.microsoft.com/office/drawing/2014/main" id="{1595F2CD-51B6-422C-A9A3-041F1D544C0D}"/>
              </a:ext>
            </a:extLst>
          </p:cNvPr>
          <p:cNvSpPr txBox="1"/>
          <p:nvPr/>
        </p:nvSpPr>
        <p:spPr>
          <a:xfrm>
            <a:off x="6992984" y="4574669"/>
            <a:ext cx="10800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>
                <a:latin typeface="TT Hoves" panose="02000503030000020004" charset="-52"/>
              </a:rPr>
              <a:t>5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По умолчанию">
  <a:themeElements>
    <a:clrScheme name="Офис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исная">
      <a:majorFont>
        <a:latin typeface="Calibri Light" panose="020F0302020204030204"/>
        <a:ea typeface=""/>
        <a:cs typeface=""/>
        <a:font script="Arab" typeface="Times New Roman"/>
        <a:font script="Armn" typeface="Arial"/>
        <a:font script="Beng" typeface="Vrinda"/>
        <a:font script="Bopo" typeface="Microsoft JhengHei"/>
        <a:font script="Cher" typeface="Plantagenet Cherokee"/>
        <a:font script="Deva" typeface="Mangal"/>
        <a:font script="Ethi" typeface="Nyala"/>
        <a:font script="Geor" typeface="Sylfaen"/>
        <a:font script="Gujr" typeface="Shruti"/>
        <a:font script="Guru" typeface="Raavi"/>
        <a:font script="Hang" typeface="맑은 고딕"/>
        <a:font script="Hebr" typeface="Times New Roman"/>
        <a:font script="Knda" typeface="Tunga"/>
        <a:font script="Khmr" typeface="MoolBoran"/>
        <a:font script="Laoo" typeface="DokChampa"/>
        <a:font script="Mlym" typeface="Kartika"/>
        <a:font script="Mong" typeface="Mongolian Baiti"/>
        <a:font script="Mymr" typeface="Myanmar Text"/>
        <a:font script="Orya" typeface="Kalinga"/>
        <a:font script="Sinh" typeface="Iskoola Pota"/>
        <a:font script="Syrc" typeface="Estrangelo Edessa"/>
        <a:font script="Taml" typeface="Latha"/>
        <a:font script="Telu" typeface="Gautami"/>
        <a:font script="Thaa" typeface="MV Boli"/>
        <a:font script="Thai" typeface="Angsana New"/>
        <a:font script="Tibt" typeface="Microsoft Himalaya"/>
        <a:font script="Cans" typeface="Euphemia"/>
        <a:font script="Yiii" typeface="Microsoft Yi Baiti"/>
        <a:font script="Osma" typeface="Ebrima"/>
        <a:font script="Tale" typeface="Microsoft Tai Le"/>
        <a:font script="Bugi" typeface="Leelawadee UI"/>
        <a:font script="Talu" typeface="Microsoft New Tai Lue"/>
        <a:font script="Tfng" typeface="Ebrima"/>
        <a:font script="Hans" typeface="等线 Light"/>
        <a:font script="Hant" typeface="新細明體"/>
        <a:font script="Java" typeface="Javanese Text"/>
        <a:font script="Nkoo" typeface="Ebrima"/>
        <a:font script="Phag" typeface="Phagspa"/>
        <a:font script="Syre" typeface="Estrangelo Edessa"/>
        <a:font script="Syrj" typeface="Estrangelo Edessa"/>
        <a:font script="Syrn" typeface="Estrangelo Edessa"/>
        <a:font script="Jpan" typeface="游ゴシック Light"/>
        <a:font script="Olck" typeface="Nirmala UI"/>
        <a:font script="Lisu" typeface="Segoe UI"/>
        <a:font script="Sora" typeface="Nirmala UI"/>
      </a:majorFont>
      <a:minorFont>
        <a:latin typeface="Calibri" panose="020F0502020204030204"/>
        <a:ea typeface=""/>
        <a:cs typeface=""/>
        <a:font script="Arab" typeface="Arial"/>
        <a:font script="Armn" typeface="Arial"/>
        <a:font script="Beng" typeface="Vrinda"/>
        <a:font script="Bopo" typeface="Microsoft JhengHei"/>
        <a:font script="Cher" typeface="Plantagenet Cherokee"/>
        <a:font script="Deva" typeface="Mangal"/>
        <a:font script="Ethi" typeface="Nyala"/>
        <a:font script="Geor" typeface="Sylfaen"/>
        <a:font script="Gujr" typeface="Shruti"/>
        <a:font script="Guru" typeface="Raavi"/>
        <a:font script="Hang" typeface="맑은 고딕"/>
        <a:font script="Hebr" typeface="Arial"/>
        <a:font script="Knda" typeface="Tunga"/>
        <a:font script="Khmr" typeface="DaunPenh"/>
        <a:font script="Laoo" typeface="DokChampa"/>
        <a:font script="Mlym" typeface="Kartika"/>
        <a:font script="Mong" typeface="Mongolian Baiti"/>
        <a:font script="Mymr" typeface="Myanmar Text"/>
        <a:font script="Orya" typeface="Kalinga"/>
        <a:font script="Sinh" typeface="Iskoola Pota"/>
        <a:font script="Syrc" typeface="Estrangelo Edessa"/>
        <a:font script="Taml" typeface="Latha"/>
        <a:font script="Telu" typeface="Gautami"/>
        <a:font script="Thaa" typeface="MV Boli"/>
        <a:font script="Thai" typeface="Cordia New"/>
        <a:font script="Tibt" typeface="Microsoft Himalaya"/>
        <a:font script="Cans" typeface="Euphemia"/>
        <a:font script="Yiii" typeface="Microsoft Yi Baiti"/>
        <a:font script="Osma" typeface="Ebrima"/>
        <a:font script="Tale" typeface="Microsoft Tai Le"/>
        <a:font script="Bugi" typeface="Leelawadee UI"/>
        <a:font script="Talu" typeface="Microsoft New Tai Lue"/>
        <a:font script="Tfng" typeface="Ebrima"/>
        <a:font script="Hans" typeface="等线"/>
        <a:font script="Hant" typeface="新細明體"/>
        <a:font script="Java" typeface="Javanese Text"/>
        <a:font script="Nkoo" typeface="Ebrima"/>
        <a:font script="Phag" typeface="Phagspa"/>
        <a:font script="Syre" typeface="Estrangelo Edessa"/>
        <a:font script="Syrj" typeface="Estrangelo Edessa"/>
        <a:font script="Syrn" typeface="Estrangelo Edessa"/>
        <a:font script="Jpan" typeface="游ゴシック"/>
        <a:font script="Olck" typeface="Nirmala UI"/>
        <a:font script="Lisu" typeface="Segoe UI"/>
        <a:font script="Sora" typeface="Nirmala UI"/>
      </a:minorFont>
    </a:fontScheme>
    <a:fmtScheme name="Офис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Notes Theme">
  <a:themeElements>
    <a:clrScheme name="Office Notes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Notes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Notes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1"/>
        </a:gradFill>
      </a:fillStyleLst>
      <a:lnStyleLst>
        <a:ln w="9525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>
          <a:solidFill>
            <a:schemeClr val="phClr"/>
          </a:solidFill>
          <a:prstDash val="solid"/>
        </a:ln>
        <a:ln w="38100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54</Words>
  <Application>Microsoft Office PowerPoint</Application>
  <PresentationFormat>Широкоэкранный</PresentationFormat>
  <Paragraphs>27</Paragraphs>
  <Slides>4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4</vt:i4>
      </vt:variant>
    </vt:vector>
  </HeadingPairs>
  <TitlesOfParts>
    <vt:vector size="11" baseType="lpstr">
      <vt:lpstr>Arial</vt:lpstr>
      <vt:lpstr>Calibri</vt:lpstr>
      <vt:lpstr>Calibri Light</vt:lpstr>
      <vt:lpstr>TT Hoves</vt:lpstr>
      <vt:lpstr>TT Hoves DemiBold</vt:lpstr>
      <vt:lpstr>По умолчанию</vt:lpstr>
      <vt:lpstr>Тема Office</vt:lpstr>
      <vt:lpstr>ОТЧЕТ</vt:lpstr>
      <vt:lpstr>Презентация PowerPoint</vt:lpstr>
      <vt:lpstr>Презентация PowerPoint</vt:lpstr>
      <vt:lpstr>Презентация PowerPoint</vt:lpstr>
    </vt:vector>
  </TitlesOfParts>
  <Company>Mobile Systems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Анастасия</dc:creator>
  <cp:lastModifiedBy>Зерняев Денис</cp:lastModifiedBy>
  <cp:revision>22</cp:revision>
  <dcterms:created xsi:type="dcterms:W3CDTF">2024-03-21T14:24:58Z</dcterms:created>
  <dcterms:modified xsi:type="dcterms:W3CDTF">2025-04-03T03:06:40Z</dcterms:modified>
</cp:coreProperties>
</file>