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4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2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Строительство железных дорог, путь и путевое хозяйство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93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7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92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17CE995-E07C-4C23-B4E7-49AA7B22D511}"/>
              </a:ext>
            </a:extLst>
          </p:cNvPr>
          <p:cNvSpPr txBox="1"/>
          <p:nvPr/>
        </p:nvSpPr>
        <p:spPr>
          <a:xfrm>
            <a:off x="1343681" y="307057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90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55C34F9-0D39-4B4D-AAE9-63FF0A15A34C}"/>
              </a:ext>
            </a:extLst>
          </p:cNvPr>
          <p:cNvSpPr txBox="1"/>
          <p:nvPr/>
        </p:nvSpPr>
        <p:spPr>
          <a:xfrm>
            <a:off x="1343681" y="497380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90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90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10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A2427404-7D83-47E4-B39F-7A07E12A96BA}"/>
              </a:ext>
            </a:extLst>
          </p:cNvPr>
          <p:cNvSpPr txBox="1"/>
          <p:nvPr/>
        </p:nvSpPr>
        <p:spPr>
          <a:xfrm>
            <a:off x="10486007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64</Words>
  <Application>Microsoft Office PowerPoint</Application>
  <PresentationFormat>Широкоэкранный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TT Hoves</vt:lpstr>
      <vt:lpstr>TT Hoves DemiBold</vt:lpstr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Зерняев Денис</cp:lastModifiedBy>
  <cp:revision>17</cp:revision>
  <dcterms:created xsi:type="dcterms:W3CDTF">2024-03-21T12:48:24Z</dcterms:created>
  <dcterms:modified xsi:type="dcterms:W3CDTF">2025-04-03T03:14:36Z</dcterms:modified>
</cp:coreProperties>
</file>