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2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транспортного радиоэлектронного оборудования (по видам транспорта)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xmlns="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xmlns="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xmlns="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xmlns="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xmlns="" id="{717CE995-E07C-4C23-B4E7-49AA7B22D511}"/>
              </a:ext>
            </a:extLst>
          </p:cNvPr>
          <p:cNvSpPr txBox="1"/>
          <p:nvPr/>
        </p:nvSpPr>
        <p:spPr>
          <a:xfrm>
            <a:off x="1343681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xmlns="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xmlns="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xmlns="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xmlns="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xmlns="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xmlns="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xmlns="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xmlns="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xmlns="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xmlns="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xmlns="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66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Малых Надежда Михайловна</cp:lastModifiedBy>
  <cp:revision>18</cp:revision>
  <dcterms:created xsi:type="dcterms:W3CDTF">2024-03-21T12:48:24Z</dcterms:created>
  <dcterms:modified xsi:type="dcterms:W3CDTF">2025-04-16T03:56:57Z</dcterms:modified>
</cp:coreProperties>
</file>