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Организация перевозок и управление на транспорте (по видам)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66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20</cp:revision>
  <dcterms:created xsi:type="dcterms:W3CDTF">2024-03-21T12:48:24Z</dcterms:created>
  <dcterms:modified xsi:type="dcterms:W3CDTF">2025-04-03T03:44:23Z</dcterms:modified>
</cp:coreProperties>
</file>