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4" r:id="rId2"/>
    <p:sldMasterId id="2147483708" r:id="rId3"/>
    <p:sldMasterId id="2147483720" r:id="rId4"/>
  </p:sldMasterIdLst>
  <p:notesMasterIdLst>
    <p:notesMasterId r:id="rId9"/>
  </p:notesMasterIdLst>
  <p:sldIdLst>
    <p:sldId id="301" r:id="rId5"/>
    <p:sldId id="297" r:id="rId6"/>
    <p:sldId id="268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5F4"/>
    <a:srgbClr val="236AFF"/>
    <a:srgbClr val="397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4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72" y="12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*</a:t>
            </a:r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987426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B605D92-EBCE-4A4D-87ED-ED4D330B6D6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4403425-75B4-4916-AE09-542D960966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9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0454F8F-380B-4959-8B0D-E1D82C6270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57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7638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2425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1107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2252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1470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5237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155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179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13207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39535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40647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CF348-12DA-4F33-B406-942EE8C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F58450-4DB9-48F7-A637-27BE338B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0FADB-F250-4C2F-B1A6-25A1C5B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B2B92-8415-4920-866C-30A4F082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8FD3C-8439-43F1-83BD-D4A3452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79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37529-C8EF-4B90-8C62-8234A7C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C5203-5E37-439F-A215-8C304BC8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45008-8E3B-4A79-BC7B-F01D564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BFCC0-FCE8-4474-B618-9A9B0253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E9188-CF4B-4DEB-855D-6986D5F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21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BEC82-7165-499A-983D-05E26865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F3F667-9223-437A-BB44-ECE5901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8E10C-399D-4B17-8FA5-FA0017C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ED9DF-683D-44F1-B077-99A7B98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2B313-1796-43A6-90B9-A59A47A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80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0DDE9-61A3-4CDB-880C-9DDBBEBB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FF3A9-DB5B-4110-AFFF-00425F47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D36EA-34F7-4BAD-A455-8E3A0964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6D9248-9807-4F9A-8574-F9213C0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EB908-15A9-4C6B-8089-31D1C3F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AE4ED1-609E-4651-BCB2-3BD9ABE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70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505B9-DE22-4018-A4B4-7BFF2C6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DEC1AB-8930-4188-B879-F571248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6FACEC-3AC5-45A6-A29B-2286F3B9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719959-1750-4BB6-8CE1-1C643B2F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7268AE-56C2-46EF-992D-887CEC60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6D758D-BF75-4CED-B0EB-C85EADB8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262616-5B6E-4FEE-ADA8-6E6FF231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A49255-53EF-4041-A5E0-84CB875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068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EE270-1BBB-49C8-BB5C-FDFB9FF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01273F-2289-4E73-AB7A-43A7B06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B4C82E-6701-4D6A-9773-B019C19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273449-DBA5-4E53-8F8C-EB2E0B1A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9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19A2A8-4D5B-4506-889F-4F0F3B3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F93630-97FE-4982-867B-9B54441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672288-C6B0-4F39-AEF9-ADEC716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35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78BBE-4A13-44A3-8B87-D0313F9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06A0F-2A88-484C-9A88-EB89B7FA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A1712-E509-4B61-9D77-0FEF1BFC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684B99-B13F-4B70-A2B8-806EDAE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A8F27-DDF5-46A3-91E3-A2708E16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10C8B-8E9D-4575-BA61-086B723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35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55A2B-63CE-46C2-A95E-99C1A41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A28ED2-B064-43CF-9E6A-D92D5EB46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D4E395-CAE6-40A4-9752-A4AEB370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186DDB-96C0-4893-B6DB-902AE40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F52C71-9B21-468E-B339-25497EE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19DC73-ECFF-4D46-9518-FA2C2EF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65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2D203-68EA-4236-A64D-1EDDB528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CED4BB-EFE2-4E45-B684-8A01E4F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5172BD-6CB2-4588-AD72-7DDFE66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9E98C-B436-439D-AD40-378F66F4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B5A2E-D665-48C6-9431-8FED18A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00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DE22B2-6B4B-403D-8DE8-163E3B16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9957F3-39D6-41F8-9DC2-29652C3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13B3D-4263-4289-A4C3-3CD8C23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BFDEA-F347-40E3-AB5C-5F31AF9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2E40B-A3AA-4ED7-8438-9E2C31E8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7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EF7C6-3988-4715-989B-292D27CC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6ABE4-B23E-4824-BA59-E9E17A53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4D1BBA-3D10-4878-A893-46EF3670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AC254-4A18-48EE-8735-B942352EC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13A62-2038-4EB5-AB22-9E8619FCD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2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1B784C-5C69-4E02-A867-9D4372C71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" y="0"/>
            <a:ext cx="1216716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B6937-F75C-4FF3-8545-756BA5E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00" y="2084889"/>
            <a:ext cx="8382000" cy="93893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b="1" dirty="0">
                <a:latin typeface="TT Hoves" panose="02000503030000020004" pitchFamily="2" charset="-52"/>
              </a:rPr>
              <a:t>ОТЧЕТ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638287-B607-47F2-805B-8DF1E5B7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46" y="3341905"/>
            <a:ext cx="9335251" cy="1213765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T Hoves" panose="02000503030000020004" charset="-52"/>
              </a:rPr>
              <a:t>о результатах опросов работодателей и (или) их объединений, иных юридических и (или) физических лиц об удовлетворенности качеством образования по образовательным программам среднего профессионального образования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964C26CA-DD10-4F35-831E-BC25C498B2A4}"/>
              </a:ext>
            </a:extLst>
          </p:cNvPr>
          <p:cNvSpPr/>
          <p:nvPr/>
        </p:nvSpPr>
        <p:spPr>
          <a:xfrm>
            <a:off x="748140" y="4912773"/>
            <a:ext cx="2023757" cy="6409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0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728F25AD-A9FB-4D73-9D81-486522B9D32D}"/>
              </a:ext>
            </a:extLst>
          </p:cNvPr>
          <p:cNvSpPr txBox="1">
            <a:spLocks/>
          </p:cNvSpPr>
          <p:nvPr/>
        </p:nvSpPr>
        <p:spPr>
          <a:xfrm>
            <a:off x="872632" y="5054923"/>
            <a:ext cx="1774771" cy="434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prstClr val="white"/>
                </a:solidFill>
                <a:latin typeface="TT Hoves DemiBold" panose="02000503030000020004" pitchFamily="2" charset="-52"/>
              </a:rPr>
              <a:t>202</a:t>
            </a:r>
            <a:r>
              <a:rPr lang="ru-RU" dirty="0">
                <a:solidFill>
                  <a:prstClr val="white"/>
                </a:solidFill>
                <a:latin typeface="TT Hoves" panose="02000503030000020004"/>
              </a:rPr>
              <a:t>4-2025 г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0" y="771989"/>
            <a:ext cx="4297389" cy="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2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prstClr val="black"/>
                </a:solidFill>
                <a:latin typeface="TT Hoves" panose="02000503030000020004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125B50"/>
                </a:solidFill>
                <a:latin typeface="TT Hoves" panose="02000503030000020004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prstClr val="black"/>
                </a:solidFill>
                <a:latin typeface="TT Hoves" panose="02000503030000020004"/>
              </a:rPr>
              <a:t>Автоматика и телемеханика на транспорте (</a:t>
            </a:r>
            <a:r>
              <a:rPr lang="ru-RU" sz="3200" b="1" dirty="0" err="1">
                <a:solidFill>
                  <a:prstClr val="black"/>
                </a:solidFill>
                <a:latin typeface="TT Hoves" panose="02000503030000020004"/>
              </a:rPr>
              <a:t>жд</a:t>
            </a:r>
            <a:r>
              <a:rPr lang="ru-RU" sz="3200" b="1" dirty="0">
                <a:solidFill>
                  <a:prstClr val="black"/>
                </a:solidFill>
                <a:latin typeface="TT Hoves" panose="02000503030000020004"/>
              </a:rPr>
              <a:t> транспорте)</a:t>
            </a:r>
          </a:p>
        </p:txBody>
      </p:sp>
    </p:spTree>
    <p:extLst>
      <p:ext uri="{BB962C8B-B14F-4D97-AF65-F5344CB8AC3E}">
        <p14:creationId xmlns:p14="http://schemas.microsoft.com/office/powerpoint/2010/main" val="418276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14">
            <a:extLst>
              <a:ext uri="{FF2B5EF4-FFF2-40B4-BE49-F238E27FC236}">
                <a16:creationId xmlns:a16="http://schemas.microsoft.com/office/drawing/2014/main" id="{83BE9712-7A24-4123-ABE3-9F5F6DBC6426}"/>
              </a:ext>
            </a:extLst>
          </p:cNvPr>
          <p:cNvSpPr txBox="1"/>
          <p:nvPr/>
        </p:nvSpPr>
        <p:spPr>
          <a:xfrm>
            <a:off x="9636746" y="2977638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96</a:t>
            </a:r>
          </a:p>
        </p:txBody>
      </p:sp>
      <p:sp>
        <p:nvSpPr>
          <p:cNvPr id="59" name="TextBox 17">
            <a:extLst>
              <a:ext uri="{FF2B5EF4-FFF2-40B4-BE49-F238E27FC236}">
                <a16:creationId xmlns:a16="http://schemas.microsoft.com/office/drawing/2014/main" id="{A657404D-3893-4D57-8527-344A564E2F22}"/>
              </a:ext>
            </a:extLst>
          </p:cNvPr>
          <p:cNvSpPr txBox="1"/>
          <p:nvPr/>
        </p:nvSpPr>
        <p:spPr>
          <a:xfrm>
            <a:off x="9636746" y="497380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4</a:t>
            </a:r>
          </a:p>
        </p:txBody>
      </p:sp>
      <p:sp>
        <p:nvSpPr>
          <p:cNvPr id="60" name="TextBox 14">
            <a:extLst>
              <a:ext uri="{FF2B5EF4-FFF2-40B4-BE49-F238E27FC236}">
                <a16:creationId xmlns:a16="http://schemas.microsoft.com/office/drawing/2014/main" id="{F0F022A8-3A59-4906-8BE3-C51E9435A5D1}"/>
              </a:ext>
            </a:extLst>
          </p:cNvPr>
          <p:cNvSpPr txBox="1"/>
          <p:nvPr/>
        </p:nvSpPr>
        <p:spPr>
          <a:xfrm>
            <a:off x="5475927" y="2967335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87</a:t>
            </a:r>
          </a:p>
        </p:txBody>
      </p:sp>
      <p:sp>
        <p:nvSpPr>
          <p:cNvPr id="61" name="TextBox 17">
            <a:extLst>
              <a:ext uri="{FF2B5EF4-FFF2-40B4-BE49-F238E27FC236}">
                <a16:creationId xmlns:a16="http://schemas.microsoft.com/office/drawing/2014/main" id="{0261C269-7021-4F78-874B-49CFD878D470}"/>
              </a:ext>
            </a:extLst>
          </p:cNvPr>
          <p:cNvSpPr txBox="1"/>
          <p:nvPr/>
        </p:nvSpPr>
        <p:spPr>
          <a:xfrm>
            <a:off x="5475928" y="5096915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13</a:t>
            </a:r>
          </a:p>
        </p:txBody>
      </p:sp>
      <p:sp>
        <p:nvSpPr>
          <p:cNvPr id="62" name="TextBox 14">
            <a:extLst>
              <a:ext uri="{FF2B5EF4-FFF2-40B4-BE49-F238E27FC236}">
                <a16:creationId xmlns:a16="http://schemas.microsoft.com/office/drawing/2014/main" id="{717CE995-E07C-4C23-B4E7-49AA7B22D511}"/>
              </a:ext>
            </a:extLst>
          </p:cNvPr>
          <p:cNvSpPr txBox="1"/>
          <p:nvPr/>
        </p:nvSpPr>
        <p:spPr>
          <a:xfrm>
            <a:off x="1225150" y="3070576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85</a:t>
            </a:r>
          </a:p>
        </p:txBody>
      </p:sp>
      <p:sp>
        <p:nvSpPr>
          <p:cNvPr id="63" name="TextBox 17">
            <a:extLst>
              <a:ext uri="{FF2B5EF4-FFF2-40B4-BE49-F238E27FC236}">
                <a16:creationId xmlns:a16="http://schemas.microsoft.com/office/drawing/2014/main" id="{855C34F9-0D39-4B4D-AAE9-63FF0A15A34C}"/>
              </a:ext>
            </a:extLst>
          </p:cNvPr>
          <p:cNvSpPr txBox="1"/>
          <p:nvPr/>
        </p:nvSpPr>
        <p:spPr>
          <a:xfrm>
            <a:off x="1168153" y="4973804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15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4">
            <a:extLst>
              <a:ext uri="{FF2B5EF4-FFF2-40B4-BE49-F238E27FC236}">
                <a16:creationId xmlns:a16="http://schemas.microsoft.com/office/drawing/2014/main" id="{8CCBA0C3-5CB8-468E-8102-21C711756BBE}"/>
              </a:ext>
            </a:extLst>
          </p:cNvPr>
          <p:cNvSpPr txBox="1"/>
          <p:nvPr/>
        </p:nvSpPr>
        <p:spPr>
          <a:xfrm>
            <a:off x="685735" y="2938238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82</a:t>
            </a:r>
          </a:p>
        </p:txBody>
      </p:sp>
      <p:sp>
        <p:nvSpPr>
          <p:cNvPr id="56" name="TextBox 17">
            <a:extLst>
              <a:ext uri="{FF2B5EF4-FFF2-40B4-BE49-F238E27FC236}">
                <a16:creationId xmlns:a16="http://schemas.microsoft.com/office/drawing/2014/main" id="{445C8510-AAA8-4536-93AF-90851C3D74F0}"/>
              </a:ext>
            </a:extLst>
          </p:cNvPr>
          <p:cNvSpPr txBox="1"/>
          <p:nvPr/>
        </p:nvSpPr>
        <p:spPr>
          <a:xfrm>
            <a:off x="741094" y="4900807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18</a:t>
            </a:r>
          </a:p>
        </p:txBody>
      </p:sp>
      <p:sp>
        <p:nvSpPr>
          <p:cNvPr id="57" name="TextBox 21">
            <a:extLst>
              <a:ext uri="{FF2B5EF4-FFF2-40B4-BE49-F238E27FC236}">
                <a16:creationId xmlns:a16="http://schemas.microsoft.com/office/drawing/2014/main" id="{745697A5-D557-4F3A-B497-84AFA5C8B42D}"/>
              </a:ext>
            </a:extLst>
          </p:cNvPr>
          <p:cNvSpPr txBox="1"/>
          <p:nvPr/>
        </p:nvSpPr>
        <p:spPr>
          <a:xfrm>
            <a:off x="5371611" y="2879448"/>
            <a:ext cx="1199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spc="-100" dirty="0">
                <a:latin typeface="TT Hoves" panose="02000503030000020004"/>
              </a:rPr>
              <a:t>100</a:t>
            </a:r>
          </a:p>
        </p:txBody>
      </p:sp>
      <p:sp>
        <p:nvSpPr>
          <p:cNvPr id="58" name="TextBox 25">
            <a:extLst>
              <a:ext uri="{FF2B5EF4-FFF2-40B4-BE49-F238E27FC236}">
                <a16:creationId xmlns:a16="http://schemas.microsoft.com/office/drawing/2014/main" id="{A73CB633-0557-42DB-9B06-A61C67F0A118}"/>
              </a:ext>
            </a:extLst>
          </p:cNvPr>
          <p:cNvSpPr txBox="1"/>
          <p:nvPr/>
        </p:nvSpPr>
        <p:spPr>
          <a:xfrm>
            <a:off x="5853778" y="49008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59" name="TextBox 28">
            <a:extLst>
              <a:ext uri="{FF2B5EF4-FFF2-40B4-BE49-F238E27FC236}">
                <a16:creationId xmlns:a16="http://schemas.microsoft.com/office/drawing/2014/main" id="{EC9725B2-DEF7-4268-BE1F-F54BEC3A73B5}"/>
              </a:ext>
            </a:extLst>
          </p:cNvPr>
          <p:cNvSpPr txBox="1"/>
          <p:nvPr/>
        </p:nvSpPr>
        <p:spPr>
          <a:xfrm>
            <a:off x="2877411" y="2938238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100</a:t>
            </a:r>
          </a:p>
        </p:txBody>
      </p:sp>
      <p:sp>
        <p:nvSpPr>
          <p:cNvPr id="60" name="TextBox 32">
            <a:extLst>
              <a:ext uri="{FF2B5EF4-FFF2-40B4-BE49-F238E27FC236}">
                <a16:creationId xmlns:a16="http://schemas.microsoft.com/office/drawing/2014/main" id="{7C064FB8-6F0C-457B-A1F7-9626BF10F7BA}"/>
              </a:ext>
            </a:extLst>
          </p:cNvPr>
          <p:cNvSpPr txBox="1"/>
          <p:nvPr/>
        </p:nvSpPr>
        <p:spPr>
          <a:xfrm>
            <a:off x="3316384" y="483599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61" name="TextBox 36">
            <a:extLst>
              <a:ext uri="{FF2B5EF4-FFF2-40B4-BE49-F238E27FC236}">
                <a16:creationId xmlns:a16="http://schemas.microsoft.com/office/drawing/2014/main" id="{F40CFD21-5416-4A4F-8B31-12363880EF5B}"/>
              </a:ext>
            </a:extLst>
          </p:cNvPr>
          <p:cNvSpPr txBox="1"/>
          <p:nvPr/>
        </p:nvSpPr>
        <p:spPr>
          <a:xfrm>
            <a:off x="7726742" y="2887841"/>
            <a:ext cx="1199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84</a:t>
            </a:r>
          </a:p>
        </p:txBody>
      </p:sp>
      <p:sp>
        <p:nvSpPr>
          <p:cNvPr id="62" name="TextBox 40">
            <a:extLst>
              <a:ext uri="{FF2B5EF4-FFF2-40B4-BE49-F238E27FC236}">
                <a16:creationId xmlns:a16="http://schemas.microsoft.com/office/drawing/2014/main" id="{DF26CF09-1529-4B58-A849-09D6B1B67E03}"/>
              </a:ext>
            </a:extLst>
          </p:cNvPr>
          <p:cNvSpPr txBox="1"/>
          <p:nvPr/>
        </p:nvSpPr>
        <p:spPr>
          <a:xfrm>
            <a:off x="7842094" y="4900807"/>
            <a:ext cx="1199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16</a:t>
            </a:r>
          </a:p>
        </p:txBody>
      </p:sp>
      <p:sp>
        <p:nvSpPr>
          <p:cNvPr id="63" name="TextBox 50">
            <a:extLst>
              <a:ext uri="{FF2B5EF4-FFF2-40B4-BE49-F238E27FC236}">
                <a16:creationId xmlns:a16="http://schemas.microsoft.com/office/drawing/2014/main" id="{A2427404-7D83-47E4-B39F-7A07E12A96BA}"/>
              </a:ext>
            </a:extLst>
          </p:cNvPr>
          <p:cNvSpPr txBox="1"/>
          <p:nvPr/>
        </p:nvSpPr>
        <p:spPr>
          <a:xfrm>
            <a:off x="10282808" y="4900807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>
                <a:latin typeface="TT Hoves" panose="02000503030000020004"/>
              </a:rPr>
              <a:t>30</a:t>
            </a:r>
            <a:endParaRPr lang="ru-RU" sz="5400" dirty="0">
              <a:latin typeface="TT Hoves" panose="02000503030000020004"/>
            </a:endParaRPr>
          </a:p>
        </p:txBody>
      </p:sp>
      <p:sp>
        <p:nvSpPr>
          <p:cNvPr id="64" name="TextBox 53">
            <a:extLst>
              <a:ext uri="{FF2B5EF4-FFF2-40B4-BE49-F238E27FC236}">
                <a16:creationId xmlns:a16="http://schemas.microsoft.com/office/drawing/2014/main" id="{149CE227-0540-4920-96AA-B7B52130610E}"/>
              </a:ext>
            </a:extLst>
          </p:cNvPr>
          <p:cNvSpPr txBox="1"/>
          <p:nvPr/>
        </p:nvSpPr>
        <p:spPr>
          <a:xfrm>
            <a:off x="10109949" y="2890607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70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65</Words>
  <Application>Microsoft Office PowerPoint</Application>
  <PresentationFormat>Широкоэкранный</PresentationFormat>
  <Paragraphs>25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TT Hoves</vt:lpstr>
      <vt:lpstr>TT Hoves DemiBold</vt:lpstr>
      <vt:lpstr>3_Тема Office</vt:lpstr>
      <vt:lpstr>4_Тема Office</vt:lpstr>
      <vt:lpstr>По умолчанию</vt:lpstr>
      <vt:lpstr>Тема Office</vt:lpstr>
      <vt:lpstr>ОТЧЕТ</vt:lpstr>
      <vt:lpstr>Презентация PowerPoint</vt:lpstr>
      <vt:lpstr>Презентация PowerPoint</vt:lpstr>
      <vt:lpstr>Презентация PowerPoint</vt:lpstr>
    </vt:vector>
  </TitlesOfParts>
  <Company>IRGUPS.RU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Перелыгина Анастасия Анатольевна</dc:creator>
  <cp:lastModifiedBy>Зерняев Денис</cp:lastModifiedBy>
  <cp:revision>26</cp:revision>
  <dcterms:created xsi:type="dcterms:W3CDTF">2024-03-21T12:48:24Z</dcterms:created>
  <dcterms:modified xsi:type="dcterms:W3CDTF">2025-04-03T08:32:54Z</dcterms:modified>
</cp:coreProperties>
</file>