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Юриспруденция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86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14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16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86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14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20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57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28</cp:revision>
  <dcterms:created xsi:type="dcterms:W3CDTF">2024-03-21T12:48:24Z</dcterms:created>
  <dcterms:modified xsi:type="dcterms:W3CDTF">2025-04-03T08:36:10Z</dcterms:modified>
</cp:coreProperties>
</file>