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2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Строительство железных дорог, путь и путевое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94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7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93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7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343681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91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ZAV_SGD</cp:lastModifiedBy>
  <cp:revision>18</cp:revision>
  <dcterms:created xsi:type="dcterms:W3CDTF">2024-03-21T12:48:24Z</dcterms:created>
  <dcterms:modified xsi:type="dcterms:W3CDTF">2026-03-30T02:13:03Z</dcterms:modified>
</cp:coreProperties>
</file>