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456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5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Строительство железных дорог, путь и путевое хозяйство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88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12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96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4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93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315756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586453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267974" y="46197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959652" y="2566372"/>
            <a:ext cx="1152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96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91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59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ZAV_SGD</cp:lastModifiedBy>
  <cp:revision>12</cp:revision>
  <dcterms:created xsi:type="dcterms:W3CDTF">2024-03-21T14:24:58Z</dcterms:created>
  <dcterms:modified xsi:type="dcterms:W3CDTF">2026-03-30T02:08:43Z</dcterms:modified>
</cp:coreProperties>
</file>