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97" r:id="rId2"/>
    <p:sldId id="279" r:id="rId3"/>
    <p:sldId id="294" r:id="rId4"/>
    <p:sldId id="286" r:id="rId5"/>
    <p:sldId id="288" r:id="rId6"/>
    <p:sldId id="29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0" pos="3840">
          <p15:clr>
            <a:srgbClr val="A4A3A4"/>
          </p15:clr>
        </p15:guide>
        <p15:guide id="1" orient="horz" pos="354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6E51"/>
    <a:srgbClr val="B5256B"/>
    <a:srgbClr val="236AFF"/>
    <a:srgbClr val="6B2949"/>
    <a:srgbClr val="ECC213"/>
    <a:srgbClr val="10A076"/>
    <a:srgbClr val="0A6D51"/>
    <a:srgbClr val="F0F5F4"/>
    <a:srgbClr val="17F1B1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>
        <p:scale>
          <a:sx n="63" d="100"/>
          <a:sy n="63" d="100"/>
        </p:scale>
        <p:origin x="-138" y="-432"/>
      </p:cViewPr>
      <p:guideLst>
        <p:guide orient="horz" pos="354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4B3B2A-3BEE-4049-936E-EBB75FDE76F0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55B70-CB85-445B-80EA-FC0DC3B16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6073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BB605D92-EBCE-4A4D-87ED-ED4D330B6D6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847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D7FF2-845F-41B9-944F-35B90659B7D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28" y="5181600"/>
            <a:ext cx="2463687" cy="843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7279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3">
            <a:extLst>
              <a:ext uri="{FF2B5EF4-FFF2-40B4-BE49-F238E27FC236}">
                <a16:creationId xmlns:a16="http://schemas.microsoft.com/office/drawing/2014/main" xmlns="" id="{4A703804-55CC-4557-8193-D6278558A242}"/>
              </a:ext>
            </a:extLst>
          </p:cNvPr>
          <p:cNvSpPr/>
          <p:nvPr/>
        </p:nvSpPr>
        <p:spPr>
          <a:xfrm>
            <a:off x="471851" y="1589952"/>
            <a:ext cx="82089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T Hoves" panose="02000503030000020004"/>
              </a:rPr>
              <a:t>Образовательная программа  </a:t>
            </a:r>
          </a:p>
        </p:txBody>
      </p:sp>
      <p:sp>
        <p:nvSpPr>
          <p:cNvPr id="10" name="Прямоугольник 4">
            <a:extLst>
              <a:ext uri="{FF2B5EF4-FFF2-40B4-BE49-F238E27FC236}">
                <a16:creationId xmlns:a16="http://schemas.microsoft.com/office/drawing/2014/main" xmlns="" id="{ABB62E91-DCA7-430F-A8D5-D4054A6BEEA6}"/>
              </a:ext>
            </a:extLst>
          </p:cNvPr>
          <p:cNvSpPr/>
          <p:nvPr/>
        </p:nvSpPr>
        <p:spPr>
          <a:xfrm>
            <a:off x="471851" y="2735328"/>
            <a:ext cx="28456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125B50"/>
                </a:solidFill>
                <a:latin typeface="TT Hoves" panose="02000503030000020004"/>
              </a:rPr>
              <a:t>специальность</a:t>
            </a:r>
          </a:p>
        </p:txBody>
      </p:sp>
      <p:sp>
        <p:nvSpPr>
          <p:cNvPr id="11" name="Прямоугольник 5">
            <a:extLst>
              <a:ext uri="{FF2B5EF4-FFF2-40B4-BE49-F238E27FC236}">
                <a16:creationId xmlns:a16="http://schemas.microsoft.com/office/drawing/2014/main" xmlns="" id="{FBB82EE7-FA76-4DD9-9D94-AE480999668A}"/>
              </a:ext>
            </a:extLst>
          </p:cNvPr>
          <p:cNvSpPr/>
          <p:nvPr/>
        </p:nvSpPr>
        <p:spPr>
          <a:xfrm>
            <a:off x="460732" y="3248541"/>
            <a:ext cx="948318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prstClr val="black"/>
                </a:solidFill>
                <a:latin typeface="TT Hoves" panose="02000503030000020004"/>
              </a:rPr>
              <a:t>Техническая эксплуатация транспортного радиоэлектронного оборудования (по видам транспорта)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xmlns="" id="{544CEBEB-88B4-47A3-8FEC-8DD6155D4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9623365"/>
              </p:ext>
            </p:extLst>
          </p:nvPr>
        </p:nvGraphicFramePr>
        <p:xfrm>
          <a:off x="0" y="1961350"/>
          <a:ext cx="12104915" cy="4673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0983">
                  <a:extLst>
                    <a:ext uri="{9D8B030D-6E8A-4147-A177-3AD203B41FA5}">
                      <a16:colId xmlns:a16="http://schemas.microsoft.com/office/drawing/2014/main" xmlns="" val="3413483877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xmlns="" val="405241561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xmlns="" val="2518450616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xmlns="" val="3784629057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xmlns="" val="3188764467"/>
                    </a:ext>
                  </a:extLst>
                </a:gridCol>
              </a:tblGrid>
              <a:tr h="125306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97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96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94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93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65078742"/>
                  </a:ext>
                </a:extLst>
              </a:tr>
              <a:tr h="1367108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3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4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6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7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29146996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42100540"/>
                  </a:ext>
                </a:extLst>
              </a:tr>
              <a:tr h="125306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59226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9142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Таблица 2">
            <a:extLst>
              <a:ext uri="{FF2B5EF4-FFF2-40B4-BE49-F238E27FC236}">
                <a16:creationId xmlns:a16="http://schemas.microsoft.com/office/drawing/2014/main" xmlns="" id="{7BB70C2D-4F1E-4885-9248-3CAECFD476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3260602"/>
              </p:ext>
            </p:extLst>
          </p:nvPr>
        </p:nvGraphicFramePr>
        <p:xfrm>
          <a:off x="0" y="2194561"/>
          <a:ext cx="11982996" cy="4476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5749">
                  <a:extLst>
                    <a:ext uri="{9D8B030D-6E8A-4147-A177-3AD203B41FA5}">
                      <a16:colId xmlns:a16="http://schemas.microsoft.com/office/drawing/2014/main" xmlns="" val="3413483877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xmlns="" val="405241561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xmlns="" val="2518450616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xmlns="" val="3784629057"/>
                    </a:ext>
                  </a:extLst>
                </a:gridCol>
              </a:tblGrid>
              <a:tr h="1119794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89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91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85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95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65078742"/>
                  </a:ext>
                </a:extLst>
              </a:tr>
              <a:tr h="111131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11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15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5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29146996"/>
                  </a:ext>
                </a:extLst>
              </a:tr>
              <a:tr h="122159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42100540"/>
                  </a:ext>
                </a:extLst>
              </a:tr>
              <a:tr h="102350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59226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3000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Таблица 2">
            <a:extLst>
              <a:ext uri="{FF2B5EF4-FFF2-40B4-BE49-F238E27FC236}">
                <a16:creationId xmlns:a16="http://schemas.microsoft.com/office/drawing/2014/main" xmlns="" id="{AD2A21C9-3BA2-4F30-A04A-6E1F47E8BA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0215823"/>
              </p:ext>
            </p:extLst>
          </p:nvPr>
        </p:nvGraphicFramePr>
        <p:xfrm>
          <a:off x="0" y="2190752"/>
          <a:ext cx="12104915" cy="4408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0983">
                  <a:extLst>
                    <a:ext uri="{9D8B030D-6E8A-4147-A177-3AD203B41FA5}">
                      <a16:colId xmlns:a16="http://schemas.microsoft.com/office/drawing/2014/main" xmlns="" val="3413483877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xmlns="" val="405241561"/>
                    </a:ext>
                  </a:extLst>
                </a:gridCol>
                <a:gridCol w="2420983">
                  <a:extLst>
                    <a:ext uri="{9D8B030D-6E8A-4147-A177-3AD203B41FA5}">
                      <a16:colId xmlns:a16="http://schemas.microsoft.com/office/drawing/2014/main" xmlns="" val="2518450616"/>
                    </a:ext>
                  </a:extLst>
                </a:gridCol>
                <a:gridCol w="2176326">
                  <a:extLst>
                    <a:ext uri="{9D8B030D-6E8A-4147-A177-3AD203B41FA5}">
                      <a16:colId xmlns:a16="http://schemas.microsoft.com/office/drawing/2014/main" xmlns="" val="3784629057"/>
                    </a:ext>
                  </a:extLst>
                </a:gridCol>
                <a:gridCol w="2665640">
                  <a:extLst>
                    <a:ext uri="{9D8B030D-6E8A-4147-A177-3AD203B41FA5}">
                      <a16:colId xmlns:a16="http://schemas.microsoft.com/office/drawing/2014/main" xmlns="" val="3188764467"/>
                    </a:ext>
                  </a:extLst>
                </a:gridCol>
              </a:tblGrid>
              <a:tr h="103660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92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92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88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87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65078742"/>
                  </a:ext>
                </a:extLst>
              </a:tr>
              <a:tr h="119224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12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13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29146996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42100540"/>
                  </a:ext>
                </a:extLst>
              </a:tr>
              <a:tr h="103660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59226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7004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Таблица 2">
            <a:extLst>
              <a:ext uri="{FF2B5EF4-FFF2-40B4-BE49-F238E27FC236}">
                <a16:creationId xmlns:a16="http://schemas.microsoft.com/office/drawing/2014/main" xmlns="" id="{A40C4703-93D8-43B0-AA94-C5181A5784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5624453"/>
              </p:ext>
            </p:extLst>
          </p:nvPr>
        </p:nvGraphicFramePr>
        <p:xfrm>
          <a:off x="0" y="2194561"/>
          <a:ext cx="11982996" cy="4476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5749">
                  <a:extLst>
                    <a:ext uri="{9D8B030D-6E8A-4147-A177-3AD203B41FA5}">
                      <a16:colId xmlns:a16="http://schemas.microsoft.com/office/drawing/2014/main" xmlns="" val="3413483877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xmlns="" val="405241561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xmlns="" val="2518450616"/>
                    </a:ext>
                  </a:extLst>
                </a:gridCol>
                <a:gridCol w="2995749">
                  <a:extLst>
                    <a:ext uri="{9D8B030D-6E8A-4147-A177-3AD203B41FA5}">
                      <a16:colId xmlns:a16="http://schemas.microsoft.com/office/drawing/2014/main" xmlns="" val="3784629057"/>
                    </a:ext>
                  </a:extLst>
                </a:gridCol>
              </a:tblGrid>
              <a:tr h="1119794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96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87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97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89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65078742"/>
                  </a:ext>
                </a:extLst>
              </a:tr>
              <a:tr h="111131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4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13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3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11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29146996"/>
                  </a:ext>
                </a:extLst>
              </a:tr>
              <a:tr h="122159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42100540"/>
                  </a:ext>
                </a:extLst>
              </a:tr>
              <a:tr h="102350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kumimoji="0" lang="ru-RU" sz="4000" b="1" i="0" u="none" strike="noStrike" kern="1200" cap="none" spc="0" normalizeH="0" baseline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T Hoves" panose="02000503030000020004"/>
                          <a:ea typeface="+mn-ea"/>
                          <a:cs typeface="+mn-cs"/>
                        </a:rPr>
                        <a:t>0</a:t>
                      </a:r>
                      <a:endParaRPr kumimoji="0" lang="ru-RU" sz="4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T Hoves" panose="02000503030000020004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59226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6453037"/>
      </p:ext>
    </p:extLst>
  </p:cSld>
  <p:clrMapOvr>
    <a:masterClrMapping/>
  </p:clrMapOvr>
</p:sld>
</file>

<file path=ppt/theme/theme1.xml><?xml version="1.0" encoding="utf-8"?>
<a:theme xmlns:a="http://schemas.openxmlformats.org/drawingml/2006/main" name="По умолчанию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 panose="020F0302020204030204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 panose="020F0502020204030204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701</TotalTime>
  <Words>86</Words>
  <Application>Microsoft Office PowerPoint</Application>
  <PresentationFormat>Произвольный</PresentationFormat>
  <Paragraphs>76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Mobile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Анастасия</dc:creator>
  <cp:lastModifiedBy>6</cp:lastModifiedBy>
  <cp:revision>48</cp:revision>
  <dcterms:created xsi:type="dcterms:W3CDTF">2024-03-21T14:24:58Z</dcterms:created>
  <dcterms:modified xsi:type="dcterms:W3CDTF">2026-03-30T06:07:04Z</dcterms:modified>
</cp:coreProperties>
</file>