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294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5-2026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Электроснабжение (по отраслям)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77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627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162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spc="-1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96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088258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4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77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627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805864" y="2571625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267974" y="461973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>
                <a:latin typeface="TT Hoves" panose="02000503030000020004" charset="-52"/>
              </a:rPr>
              <a:t>0</a:t>
            </a:r>
            <a:endParaRPr lang="ru-RU" sz="5400" dirty="0">
              <a:latin typeface="TT Hoves" panose="02000503030000020004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56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Гуков Павел Валерьевич</cp:lastModifiedBy>
  <cp:revision>16</cp:revision>
  <dcterms:created xsi:type="dcterms:W3CDTF">2024-03-21T14:24:58Z</dcterms:created>
  <dcterms:modified xsi:type="dcterms:W3CDTF">2026-04-06T01:55:59Z</dcterms:modified>
</cp:coreProperties>
</file>