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  <p:sldMasterId id="2147483684" r:id="rId2"/>
    <p:sldMasterId id="2147483708" r:id="rId3"/>
    <p:sldMasterId id="2147483720" r:id="rId4"/>
  </p:sldMasterIdLst>
  <p:notesMasterIdLst>
    <p:notesMasterId r:id="rId9"/>
  </p:notesMasterIdLst>
  <p:sldIdLst>
    <p:sldId id="301" r:id="rId5"/>
    <p:sldId id="297" r:id="rId6"/>
    <p:sldId id="268" r:id="rId7"/>
    <p:sldId id="266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5F4"/>
    <a:srgbClr val="236AFF"/>
    <a:srgbClr val="3976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24" autoAdjust="0"/>
    <p:restoredTop sz="94660"/>
  </p:normalViewPr>
  <p:slideViewPr>
    <p:cSldViewPr snapToGrid="0" showGuides="1">
      <p:cViewPr>
        <p:scale>
          <a:sx n="64" d="100"/>
          <a:sy n="64" d="100"/>
        </p:scale>
        <p:origin x="-126" y="-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/>
          </a:p>
          <a:p>
            <a:r>
              <a:rPr lang="en-US"/>
              <a:t>*</a:t>
            </a:r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/>
          </a:p>
          <a:p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9987426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B605D92-EBCE-4A4D-87ED-ED4D330B6D6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0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74403425-75B4-4916-AE09-542D960966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793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E0454F8F-380B-4959-8B0D-E1D82C6270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157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/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76387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124257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11073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22528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14703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352377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11557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31790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613207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439535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140647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CCF348-12DA-4F33-B406-942EE8CB6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CF58450-4DB9-48F7-A637-27BE338B6C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F90FADB-F250-4C2F-B1A6-25A1C5B70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1FB2B92-8415-4920-866C-30A4F082E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278FD3C-8439-43F1-83BD-D4A345298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8795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A37529-C8EF-4B90-8C62-8234A7C5F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72C5203-5E37-439F-A215-8C304BC8E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DB45008-8E3B-4A79-BC7B-F01D5646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9BBFCC0-FCE8-4474-B618-9A9B02534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39E9188-CF4B-4DEB-855D-6986D5FB7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6213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9BEC82-7165-499A-983D-05E268651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8F3F667-9223-437A-BB44-ECE590163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6F8E10C-399D-4B17-8FA5-FA0017C5E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D7ED9DF-683D-44F1-B077-99A7B989C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C02B313-1796-43A6-90B9-A59A47A75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8807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30DDE9-61A3-4CDB-880C-9DDBBEBB4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F6FF3A9-DB5B-4110-AFFF-00425F4788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2ED36EA-34F7-4BAD-A455-8E3A0964C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26D9248-9807-4F9A-8574-F9213C09F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D7EB908-15A9-4C6B-8089-31D1C3F8C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3AE4ED1-609E-4651-BCB2-3BD9ABE55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0709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6505B9-DE22-4018-A4B4-7BFF2C635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DDEC1AB-8930-4188-B879-F571248BF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E6FACEC-3AC5-45A6-A29B-2286F3B994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3719959-1750-4BB6-8CE1-1C643B2F3F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E7268AE-56C2-46EF-992D-887CEC60EC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576D758D-BF75-4CED-B0EB-C85EADB85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EF262616-5B6E-4FEE-ADA8-6E6FF231F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1A49255-53EF-4041-A5E0-84CB87552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0068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BEE270-1BBB-49C8-BB5C-FDFB9FFD0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601273F-2289-4E73-AB7A-43A7B0678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2B4C82E-6701-4D6A-9773-B019C194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7273449-DBA5-4E53-8F8C-EB2E0B1A6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493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E19A2A8-4D5B-4506-889F-4F0F3B39D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3FF93630-97FE-4982-867B-9B544414B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4672288-C6B0-4F39-AEF9-ADEC716AD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0357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678BBE-4A13-44A3-8B87-D0313F998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F106A0F-2A88-484C-9A88-EB89B7FA1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06A1712-E509-4B61-9D77-0FEF1BFCE0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4684B99-B13F-4B70-A2B8-806EDAE8C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2BA8F27-DDF5-46A3-91E3-A2708E165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6210C8B-8E9D-4575-BA61-086B72322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7352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A55A2B-63CE-46C2-A95E-99C1A418F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8FA28ED2-B064-43CF-9E6A-D92D5EB460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AD4E395-CAE6-40A4-9752-A4AEB37010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F186DDB-96C0-4893-B6DB-902AE40AB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8F52C71-9B21-468E-B339-25497EE79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A19DC73-ECFF-4D46-9518-FA2C2EF6A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658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92D203-68EA-4236-A64D-1EDDB5289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9CED4BB-EFE2-4E45-B684-8A01E4F17D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D5172BD-6CB2-4588-AD72-7DDFE6628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CD9E98C-B436-439D-AD40-378F66F4B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EBB5A2E-D665-48C6-9431-8FED18AD1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700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0DE22B2-6B4B-403D-8DE8-163E3B164B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E9957F3-39D6-41F8-9DC2-29652C35D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9713B3D-4263-4289-A4C3-3CD8C2360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D2BFDEA-F347-40E3-AB5C-5F31AF96B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B72E40B-A3AA-4ED7-8438-9E2C31E82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074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/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9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BDEF7C6-3988-4715-989B-292D27CC6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FD6ABE4-B23E-4824-BA59-E9E17A53D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94D1BBA-3D10-4878-A893-46EF3670EE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19AC254-4A18-48EE-8735-B942352ECB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2413A62-2038-4EB5-AB22-9E8619FCD7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621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51B784C-5C69-4E02-A867-9D4372C71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8" y="0"/>
            <a:ext cx="12167163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9B6937-F75C-4FF3-8545-756BA5EA80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400" y="2084889"/>
            <a:ext cx="8382000" cy="938936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pPr algn="l"/>
            <a:r>
              <a:rPr lang="ru-RU" b="1" dirty="0">
                <a:latin typeface="TT Hoves" panose="02000503030000020004" pitchFamily="2" charset="-52"/>
              </a:rPr>
              <a:t>ОТЧЕТ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B638287-B607-47F2-805B-8DF1E5B7C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546" y="3341905"/>
            <a:ext cx="9335251" cy="1213765"/>
          </a:xfrm>
        </p:spPr>
        <p:txBody>
          <a:bodyPr>
            <a:noAutofit/>
          </a:bodyPr>
          <a:lstStyle/>
          <a:p>
            <a:pPr algn="l"/>
            <a:r>
              <a:rPr lang="ru-RU" sz="2000" dirty="0">
                <a:latin typeface="TT Hoves" panose="02000503030000020004" charset="-52"/>
              </a:rPr>
              <a:t>о результатах опросов работодателей и (или) их объединений, иных юридических и (или) физических лиц об удовлетворенности качеством образования по образовательным программам среднего профессионального образования</a:t>
            </a:r>
          </a:p>
        </p:txBody>
      </p:sp>
      <p:sp>
        <p:nvSpPr>
          <p:cNvPr id="1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xmlns="" id="{964C26CA-DD10-4F35-831E-BC25C498B2A4}"/>
              </a:ext>
            </a:extLst>
          </p:cNvPr>
          <p:cNvSpPr/>
          <p:nvPr/>
        </p:nvSpPr>
        <p:spPr>
          <a:xfrm>
            <a:off x="748140" y="4912773"/>
            <a:ext cx="2023757" cy="64093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10A1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xmlns="" id="{728F25AD-A9FB-4D73-9D81-486522B9D32D}"/>
              </a:ext>
            </a:extLst>
          </p:cNvPr>
          <p:cNvSpPr txBox="1">
            <a:spLocks/>
          </p:cNvSpPr>
          <p:nvPr/>
        </p:nvSpPr>
        <p:spPr>
          <a:xfrm>
            <a:off x="872632" y="5054923"/>
            <a:ext cx="1774771" cy="434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 smtClean="0">
                <a:solidFill>
                  <a:prstClr val="white"/>
                </a:solidFill>
                <a:latin typeface="TT Hoves DemiBold" panose="02000503030000020004" pitchFamily="2" charset="-52"/>
              </a:rPr>
              <a:t>202</a:t>
            </a:r>
            <a:r>
              <a:rPr lang="en-US" dirty="0" smtClean="0">
                <a:solidFill>
                  <a:prstClr val="white"/>
                </a:solidFill>
                <a:latin typeface="TT Hoves" panose="02000503030000020004"/>
              </a:rPr>
              <a:t>5</a:t>
            </a:r>
            <a:r>
              <a:rPr lang="ru-RU" dirty="0" smtClean="0">
                <a:solidFill>
                  <a:prstClr val="white"/>
                </a:solidFill>
                <a:latin typeface="TT Hoves" panose="02000503030000020004"/>
              </a:rPr>
              <a:t>-202</a:t>
            </a:r>
            <a:r>
              <a:rPr lang="en-US" dirty="0" smtClean="0">
                <a:solidFill>
                  <a:prstClr val="white"/>
                </a:solidFill>
                <a:latin typeface="TT Hoves" panose="02000503030000020004"/>
              </a:rPr>
              <a:t>6</a:t>
            </a:r>
            <a:r>
              <a:rPr lang="ru-RU" dirty="0" smtClean="0">
                <a:solidFill>
                  <a:prstClr val="white"/>
                </a:solidFill>
                <a:latin typeface="TT Hoves" panose="02000503030000020004"/>
              </a:rPr>
              <a:t> </a:t>
            </a:r>
            <a:r>
              <a:rPr lang="ru-RU" dirty="0">
                <a:solidFill>
                  <a:prstClr val="white"/>
                </a:solidFill>
                <a:latin typeface="TT Hoves" panose="02000503030000020004"/>
              </a:rPr>
              <a:t>г</a:t>
            </a:r>
            <a:r>
              <a:rPr lang="ru-RU" dirty="0">
                <a:solidFill>
                  <a:prstClr val="white"/>
                </a:solidFill>
                <a:latin typeface="TT Hoves DemiBold" panose="02000503030000020004" pitchFamily="2" charset="-52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0" y="771989"/>
            <a:ext cx="4297389" cy="57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324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3">
            <a:extLst>
              <a:ext uri="{FF2B5EF4-FFF2-40B4-BE49-F238E27FC236}">
                <a16:creationId xmlns:a16="http://schemas.microsoft.com/office/drawing/2014/main" xmlns="" id="{4A703804-55CC-4557-8193-D6278558A242}"/>
              </a:ext>
            </a:extLst>
          </p:cNvPr>
          <p:cNvSpPr/>
          <p:nvPr/>
        </p:nvSpPr>
        <p:spPr>
          <a:xfrm>
            <a:off x="471851" y="1589952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prstClr val="black"/>
                </a:solidFill>
                <a:latin typeface="TT Hoves" panose="02000503030000020004"/>
              </a:rPr>
              <a:t>Образовательная программа  </a:t>
            </a: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ABB62E91-DCA7-430F-A8D5-D4054A6BEEA6}"/>
              </a:ext>
            </a:extLst>
          </p:cNvPr>
          <p:cNvSpPr/>
          <p:nvPr/>
        </p:nvSpPr>
        <p:spPr>
          <a:xfrm>
            <a:off x="471851" y="2735328"/>
            <a:ext cx="2845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125B50"/>
                </a:solidFill>
                <a:latin typeface="TT Hoves" panose="02000503030000020004"/>
              </a:rPr>
              <a:t>специальность</a:t>
            </a:r>
          </a:p>
        </p:txBody>
      </p:sp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xmlns="" id="{FBB82EE7-FA76-4DD9-9D94-AE480999668A}"/>
              </a:ext>
            </a:extLst>
          </p:cNvPr>
          <p:cNvSpPr/>
          <p:nvPr/>
        </p:nvSpPr>
        <p:spPr>
          <a:xfrm>
            <a:off x="460732" y="3248541"/>
            <a:ext cx="94831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prstClr val="black"/>
                </a:solidFill>
                <a:latin typeface="TT Hoves" panose="02000503030000020004"/>
              </a:rPr>
              <a:t>Электроснабжение (по отраслям)</a:t>
            </a:r>
          </a:p>
        </p:txBody>
      </p:sp>
    </p:spTree>
    <p:extLst>
      <p:ext uri="{BB962C8B-B14F-4D97-AF65-F5344CB8AC3E}">
        <p14:creationId xmlns:p14="http://schemas.microsoft.com/office/powerpoint/2010/main" val="4182767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14">
            <a:extLst>
              <a:ext uri="{FF2B5EF4-FFF2-40B4-BE49-F238E27FC236}">
                <a16:creationId xmlns:a16="http://schemas.microsoft.com/office/drawing/2014/main" xmlns="" id="{83BE9712-7A24-4123-ABE3-9F5F6DBC6426}"/>
              </a:ext>
            </a:extLst>
          </p:cNvPr>
          <p:cNvSpPr txBox="1"/>
          <p:nvPr/>
        </p:nvSpPr>
        <p:spPr>
          <a:xfrm>
            <a:off x="9636746" y="2977638"/>
            <a:ext cx="12747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TT Hoves" panose="02000503030000020004"/>
              </a:rPr>
              <a:t>100</a:t>
            </a:r>
            <a:endParaRPr lang="ru-RU" sz="5400" dirty="0">
              <a:latin typeface="TT Hoves" panose="02000503030000020004"/>
            </a:endParaRPr>
          </a:p>
        </p:txBody>
      </p:sp>
      <p:sp>
        <p:nvSpPr>
          <p:cNvPr id="59" name="TextBox 17">
            <a:extLst>
              <a:ext uri="{FF2B5EF4-FFF2-40B4-BE49-F238E27FC236}">
                <a16:creationId xmlns:a16="http://schemas.microsoft.com/office/drawing/2014/main" xmlns="" id="{A657404D-3893-4D57-8527-344A564E2F22}"/>
              </a:ext>
            </a:extLst>
          </p:cNvPr>
          <p:cNvSpPr txBox="1"/>
          <p:nvPr/>
        </p:nvSpPr>
        <p:spPr>
          <a:xfrm>
            <a:off x="9636746" y="4973804"/>
            <a:ext cx="5918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TT Hoves" panose="02000503030000020004"/>
              </a:rPr>
              <a:t>0</a:t>
            </a:r>
            <a:endParaRPr lang="ru-RU" sz="5400" dirty="0">
              <a:latin typeface="TT Hoves" panose="02000503030000020004"/>
            </a:endParaRPr>
          </a:p>
        </p:txBody>
      </p:sp>
      <p:sp>
        <p:nvSpPr>
          <p:cNvPr id="60" name="TextBox 14">
            <a:extLst>
              <a:ext uri="{FF2B5EF4-FFF2-40B4-BE49-F238E27FC236}">
                <a16:creationId xmlns:a16="http://schemas.microsoft.com/office/drawing/2014/main" xmlns="" id="{F0F022A8-3A59-4906-8BE3-C51E9435A5D1}"/>
              </a:ext>
            </a:extLst>
          </p:cNvPr>
          <p:cNvSpPr txBox="1"/>
          <p:nvPr/>
        </p:nvSpPr>
        <p:spPr>
          <a:xfrm>
            <a:off x="5475927" y="2967335"/>
            <a:ext cx="12747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TT Hoves" panose="02000503030000020004"/>
              </a:rPr>
              <a:t>100</a:t>
            </a:r>
            <a:endParaRPr lang="ru-RU" sz="5400" dirty="0">
              <a:latin typeface="TT Hoves" panose="02000503030000020004"/>
            </a:endParaRPr>
          </a:p>
        </p:txBody>
      </p:sp>
      <p:sp>
        <p:nvSpPr>
          <p:cNvPr id="61" name="TextBox 17">
            <a:extLst>
              <a:ext uri="{FF2B5EF4-FFF2-40B4-BE49-F238E27FC236}">
                <a16:creationId xmlns:a16="http://schemas.microsoft.com/office/drawing/2014/main" xmlns="" id="{0261C269-7021-4F78-874B-49CFD878D470}"/>
              </a:ext>
            </a:extLst>
          </p:cNvPr>
          <p:cNvSpPr txBox="1"/>
          <p:nvPr/>
        </p:nvSpPr>
        <p:spPr>
          <a:xfrm>
            <a:off x="5475928" y="5096915"/>
            <a:ext cx="5918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TT Hoves" panose="02000503030000020004"/>
              </a:rPr>
              <a:t>0</a:t>
            </a:r>
            <a:endParaRPr lang="ru-RU" sz="5400" dirty="0">
              <a:latin typeface="TT Hoves" panose="02000503030000020004"/>
            </a:endParaRPr>
          </a:p>
        </p:txBody>
      </p:sp>
      <p:sp>
        <p:nvSpPr>
          <p:cNvPr id="62" name="TextBox 14">
            <a:extLst>
              <a:ext uri="{FF2B5EF4-FFF2-40B4-BE49-F238E27FC236}">
                <a16:creationId xmlns:a16="http://schemas.microsoft.com/office/drawing/2014/main" xmlns="" id="{717CE995-E07C-4C23-B4E7-49AA7B22D511}"/>
              </a:ext>
            </a:extLst>
          </p:cNvPr>
          <p:cNvSpPr txBox="1"/>
          <p:nvPr/>
        </p:nvSpPr>
        <p:spPr>
          <a:xfrm>
            <a:off x="1343681" y="3070576"/>
            <a:ext cx="9733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latin typeface="TT Hoves" panose="02000503030000020004"/>
              </a:rPr>
              <a:t>9</a:t>
            </a:r>
            <a:r>
              <a:rPr lang="en-US" sz="5400" dirty="0" smtClean="0">
                <a:latin typeface="TT Hoves" panose="02000503030000020004"/>
              </a:rPr>
              <a:t>5</a:t>
            </a:r>
            <a:endParaRPr lang="ru-RU" sz="5400" dirty="0">
              <a:latin typeface="TT Hoves" panose="02000503030000020004"/>
            </a:endParaRPr>
          </a:p>
        </p:txBody>
      </p:sp>
      <p:sp>
        <p:nvSpPr>
          <p:cNvPr id="63" name="TextBox 17">
            <a:extLst>
              <a:ext uri="{FF2B5EF4-FFF2-40B4-BE49-F238E27FC236}">
                <a16:creationId xmlns:a16="http://schemas.microsoft.com/office/drawing/2014/main" xmlns="" id="{855C34F9-0D39-4B4D-AAE9-63FF0A15A34C}"/>
              </a:ext>
            </a:extLst>
          </p:cNvPr>
          <p:cNvSpPr txBox="1"/>
          <p:nvPr/>
        </p:nvSpPr>
        <p:spPr>
          <a:xfrm>
            <a:off x="1322041" y="4973804"/>
            <a:ext cx="5790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latin typeface="TT Hoves" panose="02000503030000020004"/>
              </a:rPr>
              <a:t>5</a:t>
            </a:r>
            <a:endParaRPr lang="ru-RU" sz="5400" dirty="0">
              <a:latin typeface="TT Hoves" panose="020005030300000200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14">
            <a:extLst>
              <a:ext uri="{FF2B5EF4-FFF2-40B4-BE49-F238E27FC236}">
                <a16:creationId xmlns:a16="http://schemas.microsoft.com/office/drawing/2014/main" xmlns="" id="{8CCBA0C3-5CB8-468E-8102-21C711756BBE}"/>
              </a:ext>
            </a:extLst>
          </p:cNvPr>
          <p:cNvSpPr txBox="1"/>
          <p:nvPr/>
        </p:nvSpPr>
        <p:spPr>
          <a:xfrm>
            <a:off x="685735" y="2938238"/>
            <a:ext cx="12747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TT Hoves" panose="02000503030000020004"/>
              </a:rPr>
              <a:t>100</a:t>
            </a:r>
            <a:endParaRPr lang="ru-RU" sz="5400" dirty="0">
              <a:latin typeface="TT Hoves" panose="02000503030000020004"/>
            </a:endParaRPr>
          </a:p>
        </p:txBody>
      </p:sp>
      <p:sp>
        <p:nvSpPr>
          <p:cNvPr id="56" name="TextBox 17">
            <a:extLst>
              <a:ext uri="{FF2B5EF4-FFF2-40B4-BE49-F238E27FC236}">
                <a16:creationId xmlns:a16="http://schemas.microsoft.com/office/drawing/2014/main" xmlns="" id="{445C8510-AAA8-4536-93AF-90851C3D74F0}"/>
              </a:ext>
            </a:extLst>
          </p:cNvPr>
          <p:cNvSpPr txBox="1"/>
          <p:nvPr/>
        </p:nvSpPr>
        <p:spPr>
          <a:xfrm>
            <a:off x="741094" y="4900807"/>
            <a:ext cx="5918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TT Hoves" panose="02000503030000020004"/>
              </a:rPr>
              <a:t>0</a:t>
            </a:r>
            <a:endParaRPr lang="ru-RU" sz="5400" dirty="0">
              <a:latin typeface="TT Hoves" panose="02000503030000020004"/>
            </a:endParaRPr>
          </a:p>
        </p:txBody>
      </p:sp>
      <p:sp>
        <p:nvSpPr>
          <p:cNvPr id="57" name="TextBox 21">
            <a:extLst>
              <a:ext uri="{FF2B5EF4-FFF2-40B4-BE49-F238E27FC236}">
                <a16:creationId xmlns:a16="http://schemas.microsoft.com/office/drawing/2014/main" xmlns="" id="{745697A5-D557-4F3A-B497-84AFA5C8B42D}"/>
              </a:ext>
            </a:extLst>
          </p:cNvPr>
          <p:cNvSpPr txBox="1"/>
          <p:nvPr/>
        </p:nvSpPr>
        <p:spPr>
          <a:xfrm>
            <a:off x="5371611" y="2879448"/>
            <a:ext cx="11993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spc="-100" dirty="0">
                <a:latin typeface="TT Hoves" panose="02000503030000020004"/>
              </a:rPr>
              <a:t>100</a:t>
            </a:r>
          </a:p>
        </p:txBody>
      </p:sp>
      <p:sp>
        <p:nvSpPr>
          <p:cNvPr id="58" name="TextBox 25">
            <a:extLst>
              <a:ext uri="{FF2B5EF4-FFF2-40B4-BE49-F238E27FC236}">
                <a16:creationId xmlns:a16="http://schemas.microsoft.com/office/drawing/2014/main" xmlns="" id="{A73CB633-0557-42DB-9B06-A61C67F0A118}"/>
              </a:ext>
            </a:extLst>
          </p:cNvPr>
          <p:cNvSpPr txBox="1"/>
          <p:nvPr/>
        </p:nvSpPr>
        <p:spPr>
          <a:xfrm>
            <a:off x="5853778" y="4900807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0</a:t>
            </a:r>
          </a:p>
        </p:txBody>
      </p:sp>
      <p:sp>
        <p:nvSpPr>
          <p:cNvPr id="59" name="TextBox 28">
            <a:extLst>
              <a:ext uri="{FF2B5EF4-FFF2-40B4-BE49-F238E27FC236}">
                <a16:creationId xmlns:a16="http://schemas.microsoft.com/office/drawing/2014/main" xmlns="" id="{EC9725B2-DEF7-4268-BE1F-F54BEC3A73B5}"/>
              </a:ext>
            </a:extLst>
          </p:cNvPr>
          <p:cNvSpPr txBox="1"/>
          <p:nvPr/>
        </p:nvSpPr>
        <p:spPr>
          <a:xfrm>
            <a:off x="2877411" y="2938238"/>
            <a:ext cx="12378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100</a:t>
            </a:r>
          </a:p>
        </p:txBody>
      </p:sp>
      <p:sp>
        <p:nvSpPr>
          <p:cNvPr id="60" name="TextBox 32">
            <a:extLst>
              <a:ext uri="{FF2B5EF4-FFF2-40B4-BE49-F238E27FC236}">
                <a16:creationId xmlns:a16="http://schemas.microsoft.com/office/drawing/2014/main" xmlns="" id="{7C064FB8-6F0C-457B-A1F7-9626BF10F7BA}"/>
              </a:ext>
            </a:extLst>
          </p:cNvPr>
          <p:cNvSpPr txBox="1"/>
          <p:nvPr/>
        </p:nvSpPr>
        <p:spPr>
          <a:xfrm>
            <a:off x="3316384" y="4835991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0</a:t>
            </a:r>
          </a:p>
        </p:txBody>
      </p:sp>
      <p:sp>
        <p:nvSpPr>
          <p:cNvPr id="61" name="TextBox 36">
            <a:extLst>
              <a:ext uri="{FF2B5EF4-FFF2-40B4-BE49-F238E27FC236}">
                <a16:creationId xmlns:a16="http://schemas.microsoft.com/office/drawing/2014/main" xmlns="" id="{F40CFD21-5416-4A4F-8B31-12363880EF5B}"/>
              </a:ext>
            </a:extLst>
          </p:cNvPr>
          <p:cNvSpPr txBox="1"/>
          <p:nvPr/>
        </p:nvSpPr>
        <p:spPr>
          <a:xfrm>
            <a:off x="7525062" y="2887841"/>
            <a:ext cx="1401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TT Hoves" panose="02000503030000020004"/>
              </a:rPr>
              <a:t>100</a:t>
            </a:r>
            <a:endParaRPr lang="ru-RU" sz="5400" dirty="0">
              <a:latin typeface="TT Hoves" panose="02000503030000020004"/>
            </a:endParaRPr>
          </a:p>
        </p:txBody>
      </p:sp>
      <p:sp>
        <p:nvSpPr>
          <p:cNvPr id="62" name="TextBox 40">
            <a:extLst>
              <a:ext uri="{FF2B5EF4-FFF2-40B4-BE49-F238E27FC236}">
                <a16:creationId xmlns:a16="http://schemas.microsoft.com/office/drawing/2014/main" xmlns="" id="{DF26CF09-1529-4B58-A849-09D6B1B67E03}"/>
              </a:ext>
            </a:extLst>
          </p:cNvPr>
          <p:cNvSpPr txBox="1"/>
          <p:nvPr/>
        </p:nvSpPr>
        <p:spPr>
          <a:xfrm>
            <a:off x="7842094" y="4900807"/>
            <a:ext cx="11993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latin typeface="TT Hoves" panose="02000503030000020004"/>
              </a:rPr>
              <a:t>0</a:t>
            </a:r>
            <a:endParaRPr lang="ru-RU" sz="5400" dirty="0">
              <a:latin typeface="TT Hoves" panose="02000503030000020004"/>
            </a:endParaRPr>
          </a:p>
        </p:txBody>
      </p:sp>
      <p:sp>
        <p:nvSpPr>
          <p:cNvPr id="63" name="TextBox 50">
            <a:extLst>
              <a:ext uri="{FF2B5EF4-FFF2-40B4-BE49-F238E27FC236}">
                <a16:creationId xmlns:a16="http://schemas.microsoft.com/office/drawing/2014/main" xmlns="" id="{A2427404-7D83-47E4-B39F-7A07E12A96BA}"/>
              </a:ext>
            </a:extLst>
          </p:cNvPr>
          <p:cNvSpPr txBox="1"/>
          <p:nvPr/>
        </p:nvSpPr>
        <p:spPr>
          <a:xfrm>
            <a:off x="10486007" y="4900807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0</a:t>
            </a:r>
          </a:p>
        </p:txBody>
      </p:sp>
      <p:sp>
        <p:nvSpPr>
          <p:cNvPr id="64" name="TextBox 53">
            <a:extLst>
              <a:ext uri="{FF2B5EF4-FFF2-40B4-BE49-F238E27FC236}">
                <a16:creationId xmlns:a16="http://schemas.microsoft.com/office/drawing/2014/main" xmlns="" id="{149CE227-0540-4920-96AA-B7B52130610E}"/>
              </a:ext>
            </a:extLst>
          </p:cNvPr>
          <p:cNvSpPr txBox="1"/>
          <p:nvPr/>
        </p:nvSpPr>
        <p:spPr>
          <a:xfrm>
            <a:off x="10109949" y="2890607"/>
            <a:ext cx="12378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100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По умолчанию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 panose="020F0302020204030204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 panose="020F0502020204030204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63</Words>
  <Application>Microsoft Office PowerPoint</Application>
  <PresentationFormat>Произвольный</PresentationFormat>
  <Paragraphs>25</Paragraphs>
  <Slides>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3_Тема Office</vt:lpstr>
      <vt:lpstr>4_Тема Office</vt:lpstr>
      <vt:lpstr>По умолчанию</vt:lpstr>
      <vt:lpstr>Тема Office</vt:lpstr>
      <vt:lpstr>ОТЧЕТ</vt:lpstr>
      <vt:lpstr>Презентация PowerPoint</vt:lpstr>
      <vt:lpstr>Презентация PowerPoint</vt:lpstr>
      <vt:lpstr>Презентация PowerPoint</vt:lpstr>
    </vt:vector>
  </TitlesOfParts>
  <Company>IRGUPS.RU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Перелыгина Анастасия Анатольевна</dc:creator>
  <cp:lastModifiedBy>6</cp:lastModifiedBy>
  <cp:revision>20</cp:revision>
  <dcterms:created xsi:type="dcterms:W3CDTF">2024-03-21T12:48:24Z</dcterms:created>
  <dcterms:modified xsi:type="dcterms:W3CDTF">2026-03-30T05:42:19Z</dcterms:modified>
</cp:coreProperties>
</file>