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294"/>
      </p:cViewPr>
      <p:guideLst>
        <p:guide pos="3840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8" y="5181600"/>
            <a:ext cx="2463687" cy="84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Электроснабжение (по отраслям) / Электроснабжение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814216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478751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330238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468068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83</Words>
  <Application>Microsoft Office PowerPoint</Application>
  <PresentationFormat>Широкоэкранный</PresentationFormat>
  <Paragraphs>76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TT Hoves</vt:lpstr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Гуков Павел Валерьевич</cp:lastModifiedBy>
  <cp:revision>50</cp:revision>
  <dcterms:created xsi:type="dcterms:W3CDTF">2024-03-21T14:24:58Z</dcterms:created>
  <dcterms:modified xsi:type="dcterms:W3CDTF">2026-04-06T02:04:48Z</dcterms:modified>
</cp:coreProperties>
</file>