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9"/>
  </p:notesMasterIdLst>
  <p:sldIdLst>
    <p:sldId id="301" r:id="rId5"/>
    <p:sldId id="297" r:id="rId6"/>
    <p:sldId id="268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4"/>
    <a:srgbClr val="236AFF"/>
    <a:srgbClr val="397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24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2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98742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B605D92-EBCE-4A4D-87ED-ED4D330B6D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4403425-75B4-4916-AE09-542D96096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454F8F-380B-4959-8B0D-E1D82C627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7638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42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107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252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470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237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55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179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320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953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064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2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0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70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06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5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3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5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0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1B784C-5C69-4E02-A867-9D4372C7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работодателей и (или) их объединений, иных юридических и (или) физических лиц об удовлетворенности качеством образования по образовательным программам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872632" y="5054923"/>
            <a:ext cx="1774771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>
                <a:solidFill>
                  <a:prstClr val="white"/>
                </a:solidFill>
                <a:latin typeface="TT Hoves" panose="02000503030000020004"/>
              </a:rPr>
              <a:t>5-2026 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prstClr val="black"/>
                </a:solidFill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Организация перевозок и управление на транспорте (по видам)</a:t>
            </a:r>
          </a:p>
        </p:txBody>
      </p:sp>
    </p:spTree>
    <p:extLst>
      <p:ext uri="{BB962C8B-B14F-4D97-AF65-F5344CB8AC3E}">
        <p14:creationId xmlns:p14="http://schemas.microsoft.com/office/powerpoint/2010/main" val="418276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14">
            <a:extLst>
              <a:ext uri="{FF2B5EF4-FFF2-40B4-BE49-F238E27FC236}">
                <a16:creationId xmlns:a16="http://schemas.microsoft.com/office/drawing/2014/main" id="{83BE9712-7A24-4123-ABE3-9F5F6DBC6426}"/>
              </a:ext>
            </a:extLst>
          </p:cNvPr>
          <p:cNvSpPr txBox="1"/>
          <p:nvPr/>
        </p:nvSpPr>
        <p:spPr>
          <a:xfrm>
            <a:off x="9636746" y="2977638"/>
            <a:ext cx="928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  <p:sp>
        <p:nvSpPr>
          <p:cNvPr id="59" name="TextBox 17">
            <a:extLst>
              <a:ext uri="{FF2B5EF4-FFF2-40B4-BE49-F238E27FC236}">
                <a16:creationId xmlns:a16="http://schemas.microsoft.com/office/drawing/2014/main" id="{A657404D-3893-4D57-8527-344A564E2F22}"/>
              </a:ext>
            </a:extLst>
          </p:cNvPr>
          <p:cNvSpPr txBox="1"/>
          <p:nvPr/>
        </p:nvSpPr>
        <p:spPr>
          <a:xfrm>
            <a:off x="9636746" y="4973804"/>
            <a:ext cx="486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0" name="TextBox 14">
            <a:extLst>
              <a:ext uri="{FF2B5EF4-FFF2-40B4-BE49-F238E27FC236}">
                <a16:creationId xmlns:a16="http://schemas.microsoft.com/office/drawing/2014/main" id="{F0F022A8-3A59-4906-8BE3-C51E9435A5D1}"/>
              </a:ext>
            </a:extLst>
          </p:cNvPr>
          <p:cNvSpPr txBox="1"/>
          <p:nvPr/>
        </p:nvSpPr>
        <p:spPr>
          <a:xfrm>
            <a:off x="5475927" y="2967335"/>
            <a:ext cx="928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  <p:sp>
        <p:nvSpPr>
          <p:cNvPr id="61" name="TextBox 17">
            <a:extLst>
              <a:ext uri="{FF2B5EF4-FFF2-40B4-BE49-F238E27FC236}">
                <a16:creationId xmlns:a16="http://schemas.microsoft.com/office/drawing/2014/main" id="{0261C269-7021-4F78-874B-49CFD878D470}"/>
              </a:ext>
            </a:extLst>
          </p:cNvPr>
          <p:cNvSpPr txBox="1"/>
          <p:nvPr/>
        </p:nvSpPr>
        <p:spPr>
          <a:xfrm>
            <a:off x="5475928" y="5096915"/>
            <a:ext cx="486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id="{717CE995-E07C-4C23-B4E7-49AA7B22D511}"/>
              </a:ext>
            </a:extLst>
          </p:cNvPr>
          <p:cNvSpPr txBox="1"/>
          <p:nvPr/>
        </p:nvSpPr>
        <p:spPr>
          <a:xfrm>
            <a:off x="1225150" y="3070576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id="{855C34F9-0D39-4B4D-AAE9-63FF0A15A34C}"/>
              </a:ext>
            </a:extLst>
          </p:cNvPr>
          <p:cNvSpPr txBox="1"/>
          <p:nvPr/>
        </p:nvSpPr>
        <p:spPr>
          <a:xfrm>
            <a:off x="1343681" y="497380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4">
            <a:extLst>
              <a:ext uri="{FF2B5EF4-FFF2-40B4-BE49-F238E27FC236}">
                <a16:creationId xmlns:a16="http://schemas.microsoft.com/office/drawing/2014/main" id="{8CCBA0C3-5CB8-468E-8102-21C711756BBE}"/>
              </a:ext>
            </a:extLst>
          </p:cNvPr>
          <p:cNvSpPr txBox="1"/>
          <p:nvPr/>
        </p:nvSpPr>
        <p:spPr>
          <a:xfrm>
            <a:off x="685735" y="2938238"/>
            <a:ext cx="1122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TT Hoves" panose="02000503030000020004"/>
              </a:rPr>
              <a:t>100</a:t>
            </a:r>
          </a:p>
        </p:txBody>
      </p:sp>
      <p:sp>
        <p:nvSpPr>
          <p:cNvPr id="56" name="TextBox 17">
            <a:extLst>
              <a:ext uri="{FF2B5EF4-FFF2-40B4-BE49-F238E27FC236}">
                <a16:creationId xmlns:a16="http://schemas.microsoft.com/office/drawing/2014/main" id="{445C8510-AAA8-4536-93AF-90851C3D74F0}"/>
              </a:ext>
            </a:extLst>
          </p:cNvPr>
          <p:cNvSpPr txBox="1"/>
          <p:nvPr/>
        </p:nvSpPr>
        <p:spPr>
          <a:xfrm>
            <a:off x="741094" y="4900807"/>
            <a:ext cx="486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745697A5-D557-4F3A-B497-84AFA5C8B42D}"/>
              </a:ext>
            </a:extLst>
          </p:cNvPr>
          <p:cNvSpPr txBox="1"/>
          <p:nvPr/>
        </p:nvSpPr>
        <p:spPr>
          <a:xfrm>
            <a:off x="5371611" y="2879448"/>
            <a:ext cx="1199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pc="-100" dirty="0">
                <a:latin typeface="TT Hoves" panose="02000503030000020004"/>
              </a:rPr>
              <a:t>100</a:t>
            </a: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id="{A73CB633-0557-42DB-9B06-A61C67F0A118}"/>
              </a:ext>
            </a:extLst>
          </p:cNvPr>
          <p:cNvSpPr txBox="1"/>
          <p:nvPr/>
        </p:nvSpPr>
        <p:spPr>
          <a:xfrm>
            <a:off x="5853778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id="{EC9725B2-DEF7-4268-BE1F-F54BEC3A73B5}"/>
              </a:ext>
            </a:extLst>
          </p:cNvPr>
          <p:cNvSpPr txBox="1"/>
          <p:nvPr/>
        </p:nvSpPr>
        <p:spPr>
          <a:xfrm>
            <a:off x="2877411" y="293823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  <p:sp>
        <p:nvSpPr>
          <p:cNvPr id="60" name="TextBox 32">
            <a:extLst>
              <a:ext uri="{FF2B5EF4-FFF2-40B4-BE49-F238E27FC236}">
                <a16:creationId xmlns:a16="http://schemas.microsoft.com/office/drawing/2014/main" id="{7C064FB8-6F0C-457B-A1F7-9626BF10F7BA}"/>
              </a:ext>
            </a:extLst>
          </p:cNvPr>
          <p:cNvSpPr txBox="1"/>
          <p:nvPr/>
        </p:nvSpPr>
        <p:spPr>
          <a:xfrm>
            <a:off x="3316384" y="483599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id="{F40CFD21-5416-4A4F-8B31-12363880EF5B}"/>
              </a:ext>
            </a:extLst>
          </p:cNvPr>
          <p:cNvSpPr txBox="1"/>
          <p:nvPr/>
        </p:nvSpPr>
        <p:spPr>
          <a:xfrm>
            <a:off x="7726742" y="2887841"/>
            <a:ext cx="1199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TT Hoves" panose="02000503030000020004"/>
              </a:rPr>
              <a:t>100</a:t>
            </a:r>
          </a:p>
        </p:txBody>
      </p:sp>
      <p:sp>
        <p:nvSpPr>
          <p:cNvPr id="62" name="TextBox 40">
            <a:extLst>
              <a:ext uri="{FF2B5EF4-FFF2-40B4-BE49-F238E27FC236}">
                <a16:creationId xmlns:a16="http://schemas.microsoft.com/office/drawing/2014/main" id="{DF26CF09-1529-4B58-A849-09D6B1B67E03}"/>
              </a:ext>
            </a:extLst>
          </p:cNvPr>
          <p:cNvSpPr txBox="1"/>
          <p:nvPr/>
        </p:nvSpPr>
        <p:spPr>
          <a:xfrm>
            <a:off x="7842094" y="4900807"/>
            <a:ext cx="119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3" name="TextBox 50">
            <a:extLst>
              <a:ext uri="{FF2B5EF4-FFF2-40B4-BE49-F238E27FC236}">
                <a16:creationId xmlns:a16="http://schemas.microsoft.com/office/drawing/2014/main" id="{A2427404-7D83-47E4-B39F-7A07E12A96BA}"/>
              </a:ext>
            </a:extLst>
          </p:cNvPr>
          <p:cNvSpPr txBox="1"/>
          <p:nvPr/>
        </p:nvSpPr>
        <p:spPr>
          <a:xfrm>
            <a:off x="10486007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4" name="TextBox 53">
            <a:extLst>
              <a:ext uri="{FF2B5EF4-FFF2-40B4-BE49-F238E27FC236}">
                <a16:creationId xmlns:a16="http://schemas.microsoft.com/office/drawing/2014/main" id="{149CE227-0540-4920-96AA-B7B52130610E}"/>
              </a:ext>
            </a:extLst>
          </p:cNvPr>
          <p:cNvSpPr txBox="1"/>
          <p:nvPr/>
        </p:nvSpPr>
        <p:spPr>
          <a:xfrm>
            <a:off x="10109949" y="2890607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66</Words>
  <Application>Microsoft Office PowerPoint</Application>
  <PresentationFormat>Широкоэкранный</PresentationFormat>
  <Paragraphs>25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TT Hoves</vt:lpstr>
      <vt:lpstr>TT Hoves DemiBold</vt:lpstr>
      <vt:lpstr>3_Тема Office</vt:lpstr>
      <vt:lpstr>4_Тема Office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IRGUPS.RU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Перелыгина Анастасия Анатольевна</dc:creator>
  <cp:lastModifiedBy>Гуков Павел Валерьевич</cp:lastModifiedBy>
  <cp:revision>23</cp:revision>
  <dcterms:created xsi:type="dcterms:W3CDTF">2024-03-21T12:48:24Z</dcterms:created>
  <dcterms:modified xsi:type="dcterms:W3CDTF">2026-04-06T02:09:10Z</dcterms:modified>
</cp:coreProperties>
</file>