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119" d="100"/>
          <a:sy n="119" d="100"/>
        </p:scale>
        <p:origin x="3198" y="1734"/>
      </p:cViewPr>
      <p:guideLst>
        <p:guide orient="horz" pos="35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 smtClean="0">
                <a:solidFill>
                  <a:prstClr val="white"/>
                </a:solidFill>
                <a:latin typeface="TT Hoves" panose="02000503030000020004"/>
              </a:rPr>
              <a:t>5-2026 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Организация перевозок и управление на транспорте (по видам)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xmlns="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100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xmlns="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xmlns="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xmlns="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xmlns="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97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xmlns="" id="{B0A0E8A0-D8D2-4269-B5C1-CB154AB5FC8B}"/>
              </a:ext>
            </a:extLst>
          </p:cNvPr>
          <p:cNvSpPr txBox="1"/>
          <p:nvPr/>
        </p:nvSpPr>
        <p:spPr>
          <a:xfrm>
            <a:off x="3088258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3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xmlns="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100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xmlns="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xmlns="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5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95</a:t>
            </a:r>
            <a:endParaRPr lang="ru-RU" sz="5400" dirty="0">
              <a:latin typeface="TT Hoves" panose="02000503030000020004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xmlns="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100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xmlns="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100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xmlns="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xmlns="" id="{E7E98399-4D53-4FF7-81C8-00C11B45D5FA}"/>
              </a:ext>
            </a:extLst>
          </p:cNvPr>
          <p:cNvSpPr txBox="1"/>
          <p:nvPr/>
        </p:nvSpPr>
        <p:spPr>
          <a:xfrm>
            <a:off x="10267974" y="461973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xmlns="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100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xmlns="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0</a:t>
            </a:r>
            <a:endParaRPr lang="ru-RU" sz="5400" dirty="0">
              <a:latin typeface="TT Hoves" panose="0200050303000002000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61</Words>
  <Application>Microsoft Office PowerPoint</Application>
  <PresentationFormat>Произвольный</PresentationFormat>
  <Paragraphs>27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6</cp:lastModifiedBy>
  <cp:revision>16</cp:revision>
  <dcterms:created xsi:type="dcterms:W3CDTF">2024-03-21T14:24:58Z</dcterms:created>
  <dcterms:modified xsi:type="dcterms:W3CDTF">2026-03-30T04:05:17Z</dcterms:modified>
</cp:coreProperties>
</file>