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>
        <p:scale>
          <a:sx n="63" d="100"/>
          <a:sy n="63" d="100"/>
        </p:scale>
        <p:origin x="-456" y="-432"/>
      </p:cViewPr>
      <p:guideLst>
        <p:guide orient="horz" pos="354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5" y="5104449"/>
            <a:ext cx="2733675" cy="1074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xmlns="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xmlns="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xmlns="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Организация перевозок и управление на транспорте (по видам)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xmlns="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874327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904075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xmlns="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054035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22070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86</Words>
  <Application>Microsoft Office PowerPoint</Application>
  <PresentationFormat>Произвольный</PresentationFormat>
  <Paragraphs>76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6</cp:lastModifiedBy>
  <cp:revision>53</cp:revision>
  <dcterms:created xsi:type="dcterms:W3CDTF">2024-03-21T14:24:58Z</dcterms:created>
  <dcterms:modified xsi:type="dcterms:W3CDTF">2026-03-30T04:22:41Z</dcterms:modified>
</cp:coreProperties>
</file>