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02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5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Техническая эксплуатация подвижного состава железных дорог (локомотивы)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93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7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93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60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Ольга Юрьевна Дружинина</cp:lastModifiedBy>
  <cp:revision>18</cp:revision>
  <dcterms:created xsi:type="dcterms:W3CDTF">2024-03-21T14:24:58Z</dcterms:created>
  <dcterms:modified xsi:type="dcterms:W3CDTF">2026-03-30T03:14:35Z</dcterms:modified>
</cp:coreProperties>
</file>