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  <p:sldMasterId id="2147483708" r:id="rId3"/>
    <p:sldMasterId id="2147483720" r:id="rId4"/>
  </p:sldMasterIdLst>
  <p:notesMasterIdLst>
    <p:notesMasterId r:id="rId9"/>
  </p:notesMasterIdLst>
  <p:sldIdLst>
    <p:sldId id="301" r:id="rId5"/>
    <p:sldId id="297" r:id="rId6"/>
    <p:sldId id="268" r:id="rId7"/>
    <p:sldId id="26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F4"/>
    <a:srgbClr val="236AFF"/>
    <a:srgbClr val="397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24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84" y="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*</a:t>
            </a:r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/>
          </a:p>
          <a:p>
            <a:r>
              <a:rPr lang="en-US"/>
              <a:t>#</a:t>
            </a:r>
          </a:p>
        </p:txBody>
      </p:sp>
    </p:spTree>
    <p:extLst>
      <p:ext uri="{BB962C8B-B14F-4D97-AF65-F5344CB8AC3E}">
        <p14:creationId xmlns:p14="http://schemas.microsoft.com/office/powerpoint/2010/main" val="299874267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B605D92-EBCE-4A4D-87ED-ED4D330B6D6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0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74403425-75B4-4916-AE09-542D960966B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93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E0454F8F-380B-4959-8B0D-E1D82C62704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573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76387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242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11073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522528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14703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52377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11557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431790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613207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439535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40647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879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6213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07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0709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0068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493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357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352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658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74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0EF85C-7750-48D1-9D39-9B9DC807A8C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3938A-0900-4CE5-8580-8DB3ABE6B01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1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30.03.2026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621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51B784C-5C69-4E02-A867-9D4372C71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работодателей и (или) их объединений, иных юридических и (или) физических лиц об удовлетворенности качеством образования по образовательным программам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872632" y="5054923"/>
            <a:ext cx="1774771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5-2026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24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solidFill>
                  <a:prstClr val="black"/>
                </a:solidFill>
                <a:latin typeface="TT Hoves" panose="02000503030000020004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125B50"/>
                </a:solidFill>
                <a:latin typeface="TT Hoves" panose="02000503030000020004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prstClr val="black"/>
                </a:solidFill>
                <a:latin typeface="TT Hoves" panose="02000503030000020004"/>
              </a:rPr>
              <a:t>Техническая эксплуатация подвижного состава железных дорог (локомотивы)</a:t>
            </a:r>
          </a:p>
        </p:txBody>
      </p:sp>
    </p:spTree>
    <p:extLst>
      <p:ext uri="{BB962C8B-B14F-4D97-AF65-F5344CB8AC3E}">
        <p14:creationId xmlns:p14="http://schemas.microsoft.com/office/powerpoint/2010/main" val="4182767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14">
            <a:extLst>
              <a:ext uri="{FF2B5EF4-FFF2-40B4-BE49-F238E27FC236}">
                <a16:creationId xmlns:a16="http://schemas.microsoft.com/office/drawing/2014/main" id="{83BE9712-7A24-4123-ABE3-9F5F6DBC6426}"/>
              </a:ext>
            </a:extLst>
          </p:cNvPr>
          <p:cNvSpPr txBox="1"/>
          <p:nvPr/>
        </p:nvSpPr>
        <p:spPr>
          <a:xfrm>
            <a:off x="9636746" y="29776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92</a:t>
            </a:r>
          </a:p>
        </p:txBody>
      </p:sp>
      <p:sp>
        <p:nvSpPr>
          <p:cNvPr id="59" name="TextBox 17">
            <a:extLst>
              <a:ext uri="{FF2B5EF4-FFF2-40B4-BE49-F238E27FC236}">
                <a16:creationId xmlns:a16="http://schemas.microsoft.com/office/drawing/2014/main" id="{A657404D-3893-4D57-8527-344A564E2F22}"/>
              </a:ext>
            </a:extLst>
          </p:cNvPr>
          <p:cNvSpPr txBox="1"/>
          <p:nvPr/>
        </p:nvSpPr>
        <p:spPr>
          <a:xfrm>
            <a:off x="9636746" y="4973804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</a:t>
            </a:r>
          </a:p>
        </p:txBody>
      </p:sp>
      <p:sp>
        <p:nvSpPr>
          <p:cNvPr id="60" name="TextBox 14">
            <a:extLst>
              <a:ext uri="{FF2B5EF4-FFF2-40B4-BE49-F238E27FC236}">
                <a16:creationId xmlns:a16="http://schemas.microsoft.com/office/drawing/2014/main" id="{F0F022A8-3A59-4906-8BE3-C51E9435A5D1}"/>
              </a:ext>
            </a:extLst>
          </p:cNvPr>
          <p:cNvSpPr txBox="1"/>
          <p:nvPr/>
        </p:nvSpPr>
        <p:spPr>
          <a:xfrm>
            <a:off x="5475927" y="2967335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92</a:t>
            </a:r>
          </a:p>
        </p:txBody>
      </p:sp>
      <p:sp>
        <p:nvSpPr>
          <p:cNvPr id="61" name="TextBox 17">
            <a:extLst>
              <a:ext uri="{FF2B5EF4-FFF2-40B4-BE49-F238E27FC236}">
                <a16:creationId xmlns:a16="http://schemas.microsoft.com/office/drawing/2014/main" id="{0261C269-7021-4F78-874B-49CFD878D470}"/>
              </a:ext>
            </a:extLst>
          </p:cNvPr>
          <p:cNvSpPr txBox="1"/>
          <p:nvPr/>
        </p:nvSpPr>
        <p:spPr>
          <a:xfrm>
            <a:off x="5475928" y="5096915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</a:t>
            </a:r>
          </a:p>
        </p:txBody>
      </p:sp>
      <p:sp>
        <p:nvSpPr>
          <p:cNvPr id="62" name="TextBox 14">
            <a:extLst>
              <a:ext uri="{FF2B5EF4-FFF2-40B4-BE49-F238E27FC236}">
                <a16:creationId xmlns:a16="http://schemas.microsoft.com/office/drawing/2014/main" id="{717CE995-E07C-4C23-B4E7-49AA7B22D511}"/>
              </a:ext>
            </a:extLst>
          </p:cNvPr>
          <p:cNvSpPr txBox="1"/>
          <p:nvPr/>
        </p:nvSpPr>
        <p:spPr>
          <a:xfrm>
            <a:off x="1225150" y="3070576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88</a:t>
            </a:r>
          </a:p>
        </p:txBody>
      </p:sp>
      <p:sp>
        <p:nvSpPr>
          <p:cNvPr id="63" name="TextBox 17">
            <a:extLst>
              <a:ext uri="{FF2B5EF4-FFF2-40B4-BE49-F238E27FC236}">
                <a16:creationId xmlns:a16="http://schemas.microsoft.com/office/drawing/2014/main" id="{855C34F9-0D39-4B4D-AAE9-63FF0A15A34C}"/>
              </a:ext>
            </a:extLst>
          </p:cNvPr>
          <p:cNvSpPr txBox="1"/>
          <p:nvPr/>
        </p:nvSpPr>
        <p:spPr>
          <a:xfrm>
            <a:off x="1168153" y="4973804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extBox 14">
            <a:extLst>
              <a:ext uri="{FF2B5EF4-FFF2-40B4-BE49-F238E27FC236}">
                <a16:creationId xmlns:a16="http://schemas.microsoft.com/office/drawing/2014/main" id="{8CCBA0C3-5CB8-468E-8102-21C711756BBE}"/>
              </a:ext>
            </a:extLst>
          </p:cNvPr>
          <p:cNvSpPr txBox="1"/>
          <p:nvPr/>
        </p:nvSpPr>
        <p:spPr>
          <a:xfrm>
            <a:off x="685735" y="2938238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90</a:t>
            </a:r>
          </a:p>
        </p:txBody>
      </p:sp>
      <p:sp>
        <p:nvSpPr>
          <p:cNvPr id="56" name="TextBox 17">
            <a:extLst>
              <a:ext uri="{FF2B5EF4-FFF2-40B4-BE49-F238E27FC236}">
                <a16:creationId xmlns:a16="http://schemas.microsoft.com/office/drawing/2014/main" id="{445C8510-AAA8-4536-93AF-90851C3D74F0}"/>
              </a:ext>
            </a:extLst>
          </p:cNvPr>
          <p:cNvSpPr txBox="1"/>
          <p:nvPr/>
        </p:nvSpPr>
        <p:spPr>
          <a:xfrm>
            <a:off x="741094" y="4900807"/>
            <a:ext cx="886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</a:t>
            </a:r>
          </a:p>
        </p:txBody>
      </p:sp>
      <p:sp>
        <p:nvSpPr>
          <p:cNvPr id="57" name="TextBox 21">
            <a:extLst>
              <a:ext uri="{FF2B5EF4-FFF2-40B4-BE49-F238E27FC236}">
                <a16:creationId xmlns:a16="http://schemas.microsoft.com/office/drawing/2014/main" id="{745697A5-D557-4F3A-B497-84AFA5C8B42D}"/>
              </a:ext>
            </a:extLst>
          </p:cNvPr>
          <p:cNvSpPr txBox="1"/>
          <p:nvPr/>
        </p:nvSpPr>
        <p:spPr>
          <a:xfrm>
            <a:off x="5371611" y="2879448"/>
            <a:ext cx="11993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spc="-100" dirty="0">
                <a:latin typeface="TT Hoves" panose="02000503030000020004"/>
              </a:rPr>
              <a:t>100</a:t>
            </a:r>
          </a:p>
        </p:txBody>
      </p:sp>
      <p:sp>
        <p:nvSpPr>
          <p:cNvPr id="58" name="TextBox 25">
            <a:extLst>
              <a:ext uri="{FF2B5EF4-FFF2-40B4-BE49-F238E27FC236}">
                <a16:creationId xmlns:a16="http://schemas.microsoft.com/office/drawing/2014/main" id="{A73CB633-0557-42DB-9B06-A61C67F0A118}"/>
              </a:ext>
            </a:extLst>
          </p:cNvPr>
          <p:cNvSpPr txBox="1"/>
          <p:nvPr/>
        </p:nvSpPr>
        <p:spPr>
          <a:xfrm>
            <a:off x="5853778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59" name="TextBox 28">
            <a:extLst>
              <a:ext uri="{FF2B5EF4-FFF2-40B4-BE49-F238E27FC236}">
                <a16:creationId xmlns:a16="http://schemas.microsoft.com/office/drawing/2014/main" id="{EC9725B2-DEF7-4268-BE1F-F54BEC3A73B5}"/>
              </a:ext>
            </a:extLst>
          </p:cNvPr>
          <p:cNvSpPr txBox="1"/>
          <p:nvPr/>
        </p:nvSpPr>
        <p:spPr>
          <a:xfrm>
            <a:off x="2877411" y="293823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  <p:sp>
        <p:nvSpPr>
          <p:cNvPr id="60" name="TextBox 32">
            <a:extLst>
              <a:ext uri="{FF2B5EF4-FFF2-40B4-BE49-F238E27FC236}">
                <a16:creationId xmlns:a16="http://schemas.microsoft.com/office/drawing/2014/main" id="{7C064FB8-6F0C-457B-A1F7-9626BF10F7BA}"/>
              </a:ext>
            </a:extLst>
          </p:cNvPr>
          <p:cNvSpPr txBox="1"/>
          <p:nvPr/>
        </p:nvSpPr>
        <p:spPr>
          <a:xfrm>
            <a:off x="3316384" y="4835991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1" name="TextBox 36">
            <a:extLst>
              <a:ext uri="{FF2B5EF4-FFF2-40B4-BE49-F238E27FC236}">
                <a16:creationId xmlns:a16="http://schemas.microsoft.com/office/drawing/2014/main" id="{F40CFD21-5416-4A4F-8B31-12363880EF5B}"/>
              </a:ext>
            </a:extLst>
          </p:cNvPr>
          <p:cNvSpPr txBox="1"/>
          <p:nvPr/>
        </p:nvSpPr>
        <p:spPr>
          <a:xfrm>
            <a:off x="7726742" y="2887841"/>
            <a:ext cx="1199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89</a:t>
            </a:r>
          </a:p>
        </p:txBody>
      </p:sp>
      <p:sp>
        <p:nvSpPr>
          <p:cNvPr id="62" name="TextBox 40">
            <a:extLst>
              <a:ext uri="{FF2B5EF4-FFF2-40B4-BE49-F238E27FC236}">
                <a16:creationId xmlns:a16="http://schemas.microsoft.com/office/drawing/2014/main" id="{DF26CF09-1529-4B58-A849-09D6B1B67E03}"/>
              </a:ext>
            </a:extLst>
          </p:cNvPr>
          <p:cNvSpPr txBox="1"/>
          <p:nvPr/>
        </p:nvSpPr>
        <p:spPr>
          <a:xfrm>
            <a:off x="7842094" y="4900807"/>
            <a:ext cx="11993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/>
              </a:rPr>
              <a:t>11</a:t>
            </a:r>
          </a:p>
        </p:txBody>
      </p:sp>
      <p:sp>
        <p:nvSpPr>
          <p:cNvPr id="63" name="TextBox 50">
            <a:extLst>
              <a:ext uri="{FF2B5EF4-FFF2-40B4-BE49-F238E27FC236}">
                <a16:creationId xmlns:a16="http://schemas.microsoft.com/office/drawing/2014/main" id="{A2427404-7D83-47E4-B39F-7A07E12A96BA}"/>
              </a:ext>
            </a:extLst>
          </p:cNvPr>
          <p:cNvSpPr txBox="1"/>
          <p:nvPr/>
        </p:nvSpPr>
        <p:spPr>
          <a:xfrm>
            <a:off x="10486007" y="490080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0</a:t>
            </a:r>
          </a:p>
        </p:txBody>
      </p:sp>
      <p:sp>
        <p:nvSpPr>
          <p:cNvPr id="64" name="TextBox 53">
            <a:extLst>
              <a:ext uri="{FF2B5EF4-FFF2-40B4-BE49-F238E27FC236}">
                <a16:creationId xmlns:a16="http://schemas.microsoft.com/office/drawing/2014/main" id="{149CE227-0540-4920-96AA-B7B52130610E}"/>
              </a:ext>
            </a:extLst>
          </p:cNvPr>
          <p:cNvSpPr txBox="1"/>
          <p:nvPr/>
        </p:nvSpPr>
        <p:spPr>
          <a:xfrm>
            <a:off x="10109949" y="2890607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/>
              </a:rPr>
              <a:t>100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65</Words>
  <Application>Microsoft Office PowerPoint</Application>
  <PresentationFormat>Широкоэкранный</PresentationFormat>
  <Paragraphs>25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4</vt:i4>
      </vt:variant>
    </vt:vector>
  </HeadingPairs>
  <TitlesOfParts>
    <vt:vector size="13" baseType="lpstr">
      <vt:lpstr>Arial</vt:lpstr>
      <vt:lpstr>Calibri</vt:lpstr>
      <vt:lpstr>Calibri Light</vt:lpstr>
      <vt:lpstr>TT Hoves</vt:lpstr>
      <vt:lpstr>TT Hoves DemiBold</vt:lpstr>
      <vt:lpstr>3_Тема Office</vt:lpstr>
      <vt:lpstr>4_Тема Office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IRGUPS.RU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Перелыгина Анастасия Анатольевна</dc:creator>
  <cp:lastModifiedBy>Ольга Юрьевна Дружинина</cp:lastModifiedBy>
  <cp:revision>24</cp:revision>
  <dcterms:created xsi:type="dcterms:W3CDTF">2024-03-21T12:48:24Z</dcterms:created>
  <dcterms:modified xsi:type="dcterms:W3CDTF">2026-03-30T05:00:42Z</dcterms:modified>
</cp:coreProperties>
</file>