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97" r:id="rId2"/>
    <p:sldId id="279" r:id="rId3"/>
    <p:sldId id="294" r:id="rId4"/>
    <p:sldId id="286" r:id="rId5"/>
    <p:sldId id="288" r:id="rId6"/>
    <p:sldId id="29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pos="3840">
          <p15:clr>
            <a:srgbClr val="A4A3A4"/>
          </p15:clr>
        </p15:guide>
        <p15:guide id="1" orient="horz" pos="3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E51"/>
    <a:srgbClr val="B5256B"/>
    <a:srgbClr val="236AFF"/>
    <a:srgbClr val="6B2949"/>
    <a:srgbClr val="ECC213"/>
    <a:srgbClr val="10A076"/>
    <a:srgbClr val="0A6D51"/>
    <a:srgbClr val="F0F5F4"/>
    <a:srgbClr val="17F1B1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0" y="240"/>
      </p:cViewPr>
      <p:guideLst>
        <p:guide pos="3840"/>
        <p:guide orient="horz" pos="35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3B2A-3BEE-4049-936E-EBB75FDE76F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55B70-CB85-445B-80EA-FC0DC3B16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073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B605D92-EBCE-4A4D-87ED-ED4D330B6D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EE00FFB5-0D74-BA57-E022-7CDFE5D3BDF2}"/>
              </a:ext>
            </a:extLst>
          </p:cNvPr>
          <p:cNvSpPr/>
          <p:nvPr/>
        </p:nvSpPr>
        <p:spPr>
          <a:xfrm>
            <a:off x="659272" y="5350720"/>
            <a:ext cx="2023757" cy="64093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10A1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</a:rPr>
              <a:t>2025-2026 г.</a:t>
            </a:r>
          </a:p>
        </p:txBody>
      </p:sp>
    </p:spTree>
    <p:extLst>
      <p:ext uri="{BB962C8B-B14F-4D97-AF65-F5344CB8AC3E}">
        <p14:creationId xmlns:p14="http://schemas.microsoft.com/office/powerpoint/2010/main" val="259727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3">
            <a:extLst>
              <a:ext uri="{FF2B5EF4-FFF2-40B4-BE49-F238E27FC236}">
                <a16:creationId xmlns:a16="http://schemas.microsoft.com/office/drawing/2014/main" id="{4A703804-55CC-4557-8193-D6278558A242}"/>
              </a:ext>
            </a:extLst>
          </p:cNvPr>
          <p:cNvSpPr/>
          <p:nvPr/>
        </p:nvSpPr>
        <p:spPr>
          <a:xfrm>
            <a:off x="471851" y="1589952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T Hoves" panose="02000503030000020004"/>
              </a:rPr>
              <a:t>Образовательная программа  </a:t>
            </a:r>
          </a:p>
        </p:txBody>
      </p:sp>
      <p:sp>
        <p:nvSpPr>
          <p:cNvPr id="10" name="Прямоугольник 4">
            <a:extLst>
              <a:ext uri="{FF2B5EF4-FFF2-40B4-BE49-F238E27FC236}">
                <a16:creationId xmlns:a16="http://schemas.microsoft.com/office/drawing/2014/main" id="{ABB62E91-DCA7-430F-A8D5-D4054A6BEEA6}"/>
              </a:ext>
            </a:extLst>
          </p:cNvPr>
          <p:cNvSpPr/>
          <p:nvPr/>
        </p:nvSpPr>
        <p:spPr>
          <a:xfrm>
            <a:off x="471851" y="2735328"/>
            <a:ext cx="2845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125B50"/>
                </a:solidFill>
                <a:latin typeface="TT Hoves" panose="02000503030000020004"/>
              </a:rPr>
              <a:t>специальность</a:t>
            </a:r>
          </a:p>
        </p:txBody>
      </p:sp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id="{FBB82EE7-FA76-4DD9-9D94-AE480999668A}"/>
              </a:ext>
            </a:extLst>
          </p:cNvPr>
          <p:cNvSpPr/>
          <p:nvPr/>
        </p:nvSpPr>
        <p:spPr>
          <a:xfrm>
            <a:off x="460732" y="3248541"/>
            <a:ext cx="94831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T Hoves" panose="02000503030000020004"/>
              </a:rPr>
              <a:t>Техническая эксплуатация подвижного состава железных дорог (локомотивы)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544CEBEB-88B4-47A3-8FEC-8DD6155D4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172875"/>
              </p:ext>
            </p:extLst>
          </p:nvPr>
        </p:nvGraphicFramePr>
        <p:xfrm>
          <a:off x="0" y="1961350"/>
          <a:ext cx="12104915" cy="467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3671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14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7BB70C2D-4F1E-4885-9248-3CAECFD4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752076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0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2">
            <a:extLst>
              <a:ext uri="{FF2B5EF4-FFF2-40B4-BE49-F238E27FC236}">
                <a16:creationId xmlns:a16="http://schemas.microsoft.com/office/drawing/2014/main" id="{AD2A21C9-3BA2-4F30-A04A-6E1F47E8B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981816"/>
              </p:ext>
            </p:extLst>
          </p:nvPr>
        </p:nvGraphicFramePr>
        <p:xfrm>
          <a:off x="0" y="2190752"/>
          <a:ext cx="12104915" cy="4408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176326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  <a:gridCol w="2665640">
                  <a:extLst>
                    <a:ext uri="{9D8B030D-6E8A-4147-A177-3AD203B41FA5}">
                      <a16:colId xmlns:a16="http://schemas.microsoft.com/office/drawing/2014/main" val="3188764467"/>
                    </a:ext>
                  </a:extLst>
                </a:gridCol>
              </a:tblGrid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9224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004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id="{A40C4703-93D8-43B0-AA94-C5181A578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570692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453037"/>
      </p:ext>
    </p:extLst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88</Words>
  <Application>Microsoft Office PowerPoint</Application>
  <PresentationFormat>Широкоэкранный</PresentationFormat>
  <Paragraphs>77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TT Hoves</vt:lpstr>
      <vt:lpstr>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Анастасия</dc:creator>
  <cp:lastModifiedBy>Гуков Павел Валерьевич</cp:lastModifiedBy>
  <cp:revision>51</cp:revision>
  <dcterms:created xsi:type="dcterms:W3CDTF">2024-03-21T14:24:58Z</dcterms:created>
  <dcterms:modified xsi:type="dcterms:W3CDTF">2026-04-06T02:17:34Z</dcterms:modified>
</cp:coreProperties>
</file>