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5-2026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Техническая эксплуатация подвижного состава железных дорог (вагоны)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96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4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94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6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92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343681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94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6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94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6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65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Ольга Юрьевна Дружинина</cp:lastModifiedBy>
  <cp:revision>22</cp:revision>
  <dcterms:created xsi:type="dcterms:W3CDTF">2024-03-21T12:48:24Z</dcterms:created>
  <dcterms:modified xsi:type="dcterms:W3CDTF">2026-03-30T03:06:42Z</dcterms:modified>
</cp:coreProperties>
</file>