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63" d="100"/>
          <a:sy n="63" d="100"/>
        </p:scale>
        <p:origin x="-138" y="-432"/>
      </p:cViewPr>
      <p:guideLst>
        <p:guide orient="horz" pos="35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 smtClean="0">
                <a:solidFill>
                  <a:prstClr val="white"/>
                </a:solidFill>
                <a:latin typeface="TT Hoves" panose="02000503030000020004"/>
              </a:rPr>
              <a:t>5-2026 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Автоматика и телемеханика на транспорте (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жд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 транспорте)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=""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763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95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55" name="TextBox 17">
            <a:extLst>
              <a:ext uri="{FF2B5EF4-FFF2-40B4-BE49-F238E27FC236}">
                <a16:creationId xmlns=""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47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5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56" name="TextBox 21">
            <a:extLst>
              <a:ext uri="{FF2B5EF4-FFF2-40B4-BE49-F238E27FC236}">
                <a16:creationId xmlns=""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 smtClean="0">
                <a:latin typeface="TT Hoves" panose="02000503030000020004" charset="-52"/>
              </a:rPr>
              <a:t>100</a:t>
            </a:r>
            <a:endParaRPr lang="ru-RU" sz="5400" spc="-100" dirty="0">
              <a:latin typeface="TT Hoves" panose="02000503030000020004" charset="-52"/>
            </a:endParaRPr>
          </a:p>
        </p:txBody>
      </p:sp>
      <p:sp>
        <p:nvSpPr>
          <p:cNvPr id="57" name="TextBox 25">
            <a:extLst>
              <a:ext uri="{FF2B5EF4-FFF2-40B4-BE49-F238E27FC236}">
                <a16:creationId xmlns=""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58" name="TextBox 28">
            <a:extLst>
              <a:ext uri="{FF2B5EF4-FFF2-40B4-BE49-F238E27FC236}">
                <a16:creationId xmlns=""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90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59" name="TextBox 32">
            <a:extLst>
              <a:ext uri="{FF2B5EF4-FFF2-40B4-BE49-F238E27FC236}">
                <a16:creationId xmlns=""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10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0" name="TextBox 36">
            <a:extLst>
              <a:ext uri="{FF2B5EF4-FFF2-40B4-BE49-F238E27FC236}">
                <a16:creationId xmlns=""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=""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=""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5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95</a:t>
            </a:r>
            <a:endParaRPr lang="ru-RU" sz="5400" dirty="0">
              <a:latin typeface="TT Hoves" panose="02000503030000020004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=""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 charset="-52"/>
              </a:rPr>
              <a:t>100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mtClean="0">
                <a:latin typeface="TT Hoves" panose="02000503030000020004" charset="-52"/>
              </a:rPr>
              <a:t>0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3" name="TextBox 28">
            <a:extLst>
              <a:ext uri="{FF2B5EF4-FFF2-40B4-BE49-F238E27FC236}">
                <a16:creationId xmlns=""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=""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=""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=""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95</a:t>
            </a:r>
            <a:endParaRPr lang="ru-RU" sz="5400" dirty="0">
              <a:latin typeface="TT Hoves" panose="02000503030000020004" charset="-52"/>
            </a:endParaRPr>
          </a:p>
        </p:txBody>
      </p:sp>
      <p:sp>
        <p:nvSpPr>
          <p:cNvPr id="68" name="TextBox 40">
            <a:extLst>
              <a:ext uri="{FF2B5EF4-FFF2-40B4-BE49-F238E27FC236}">
                <a16:creationId xmlns=""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T Hoves" panose="02000503030000020004" charset="-52"/>
              </a:rPr>
              <a:t>5</a:t>
            </a:r>
            <a:endParaRPr lang="ru-RU" sz="5400" dirty="0">
              <a:latin typeface="TT Hoves" panose="020005030300000200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60</Words>
  <Application>Microsoft Office PowerPoint</Application>
  <PresentationFormat>Произвольный</PresentationFormat>
  <Paragraphs>27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6</cp:lastModifiedBy>
  <cp:revision>20</cp:revision>
  <dcterms:created xsi:type="dcterms:W3CDTF">2024-03-21T14:24:58Z</dcterms:created>
  <dcterms:modified xsi:type="dcterms:W3CDTF">2026-03-30T05:48:26Z</dcterms:modified>
</cp:coreProperties>
</file>