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2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5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-202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6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 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Автоматика и телемеханика на транспорте (</a:t>
            </a:r>
            <a:r>
              <a:rPr lang="ru-RU" sz="3200" b="1" dirty="0" err="1">
                <a:solidFill>
                  <a:prstClr val="black"/>
                </a:solidFill>
                <a:latin typeface="TT Hoves" panose="02000503030000020004"/>
              </a:rPr>
              <a:t>жд</a:t>
            </a: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 транспорте)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xmlns="" id="{83BE9712-7A24-4123-ABE3-9F5F6DBC6426}"/>
              </a:ext>
            </a:extLst>
          </p:cNvPr>
          <p:cNvSpPr txBox="1"/>
          <p:nvPr/>
        </p:nvSpPr>
        <p:spPr>
          <a:xfrm>
            <a:off x="9426884" y="2977638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xmlns="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xmlns="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90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xmlns="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/>
              </a:rPr>
              <a:t>1</a:t>
            </a:r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xmlns="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90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xmlns="" id="{855C34F9-0D39-4B4D-AAE9-63FF0A15A34C}"/>
              </a:ext>
            </a:extLst>
          </p:cNvPr>
          <p:cNvSpPr txBox="1"/>
          <p:nvPr/>
        </p:nvSpPr>
        <p:spPr>
          <a:xfrm>
            <a:off x="1177771" y="4973804"/>
            <a:ext cx="867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10</a:t>
            </a:r>
            <a:endParaRPr lang="ru-RU" sz="5400" dirty="0">
              <a:latin typeface="TT Hoves" panose="020005030300000200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xmlns="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9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90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xmlns="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67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xmlns="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xmlns="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xmlns="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xmlns="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95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T Hoves" panose="02000503030000020004"/>
              </a:rPr>
              <a:t>5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xmlns="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xmlns="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67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6</cp:lastModifiedBy>
  <cp:revision>25</cp:revision>
  <dcterms:created xsi:type="dcterms:W3CDTF">2024-03-21T12:48:24Z</dcterms:created>
  <dcterms:modified xsi:type="dcterms:W3CDTF">2026-03-30T05:43:32Z</dcterms:modified>
</cp:coreProperties>
</file>