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>
        <p:scale>
          <a:sx n="63" d="100"/>
          <a:sy n="63" d="100"/>
        </p:scale>
        <p:origin x="-138" y="-432"/>
      </p:cViewPr>
      <p:guideLst>
        <p:guide orient="horz" pos="354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8" y="5181600"/>
            <a:ext cx="2463687" cy="84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xmlns="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xmlns="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xmlns="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Автоматика и телемеханика на транспорте (</a:t>
            </a:r>
            <a:r>
              <a:rPr lang="ru-RU" sz="3200" b="1" dirty="0" err="1">
                <a:solidFill>
                  <a:prstClr val="black"/>
                </a:solidFill>
                <a:latin typeface="TT Hoves" panose="02000503030000020004"/>
              </a:rPr>
              <a:t>жд</a:t>
            </a:r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 транспорте)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xmlns="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233069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xmlns="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02130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xmlns="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439284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xmlns="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xmlns="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221041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85</Words>
  <Application>Microsoft Office PowerPoint</Application>
  <PresentationFormat>Произвольный</PresentationFormat>
  <Paragraphs>76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6</cp:lastModifiedBy>
  <cp:revision>55</cp:revision>
  <dcterms:created xsi:type="dcterms:W3CDTF">2024-03-21T14:24:58Z</dcterms:created>
  <dcterms:modified xsi:type="dcterms:W3CDTF">2026-03-30T06:01:48Z</dcterms:modified>
</cp:coreProperties>
</file>