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294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8078C5E3-41D1-447B-5001-5DD099809DB3}"/>
              </a:ext>
            </a:extLst>
          </p:cNvPr>
          <p:cNvSpPr/>
          <p:nvPr/>
        </p:nvSpPr>
        <p:spPr>
          <a:xfrm>
            <a:off x="659272" y="5350720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2025-2026 г.</a:t>
            </a:r>
          </a:p>
        </p:txBody>
      </p:sp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Экономика и бухгалтерский учет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10602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07400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7866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41302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83</Words>
  <Application>Microsoft Office PowerPoint</Application>
  <PresentationFormat>Широкоэкранный</PresentationFormat>
  <Paragraphs>77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Гуков Павел Валерьевич</cp:lastModifiedBy>
  <cp:revision>53</cp:revision>
  <dcterms:created xsi:type="dcterms:W3CDTF">2024-03-21T14:24:58Z</dcterms:created>
  <dcterms:modified xsi:type="dcterms:W3CDTF">2026-04-06T02:02:55Z</dcterms:modified>
</cp:coreProperties>
</file>