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2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5-2026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Экономика и бухгалтерский учет (по отраслям)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95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5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86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14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225150" y="307057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84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168153" y="497380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80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20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84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16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282808" y="49008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>
                <a:latin typeface="TT Hoves" panose="02000503030000020004"/>
              </a:rPr>
              <a:t>30</a:t>
            </a:r>
            <a:endParaRPr lang="ru-RU" sz="5400" dirty="0">
              <a:latin typeface="TT Hoves" panose="02000503030000020004"/>
            </a:endParaRP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70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64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ZAV_SGD</cp:lastModifiedBy>
  <cp:revision>28</cp:revision>
  <dcterms:created xsi:type="dcterms:W3CDTF">2024-03-21T12:48:24Z</dcterms:created>
  <dcterms:modified xsi:type="dcterms:W3CDTF">2026-03-30T02:15:56Z</dcterms:modified>
</cp:coreProperties>
</file>