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Юриспруденция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619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91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74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48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74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72535" y="4973804"/>
            <a:ext cx="478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latin typeface="TT Hoves" panose="02000503030000020004"/>
              </a:rPr>
              <a:t>18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75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57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Гуков Павел Валерьевич</cp:lastModifiedBy>
  <cp:revision>30</cp:revision>
  <dcterms:created xsi:type="dcterms:W3CDTF">2024-03-21T12:48:24Z</dcterms:created>
  <dcterms:modified xsi:type="dcterms:W3CDTF">2026-04-06T04:16:09Z</dcterms:modified>
</cp:coreProperties>
</file>