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Туризм и гостеприимство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769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93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 7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74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48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771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96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86962" y="4973804"/>
            <a:ext cx="449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96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4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75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20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 80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61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Гуков Павел Валерьевич</cp:lastModifiedBy>
  <cp:revision>31</cp:revision>
  <dcterms:created xsi:type="dcterms:W3CDTF">2024-03-21T12:48:24Z</dcterms:created>
  <dcterms:modified xsi:type="dcterms:W3CDTF">2026-04-06T04:21:02Z</dcterms:modified>
</cp:coreProperties>
</file>